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737" r:id="rId3"/>
  </p:sldMasterIdLst>
  <p:notesMasterIdLst>
    <p:notesMasterId r:id="rId13"/>
  </p:notesMasterIdLst>
  <p:sldIdLst>
    <p:sldId id="256" r:id="rId4"/>
    <p:sldId id="258" r:id="rId5"/>
    <p:sldId id="259" r:id="rId6"/>
    <p:sldId id="273" r:id="rId7"/>
    <p:sldId id="272" r:id="rId8"/>
    <p:sldId id="260" r:id="rId9"/>
    <p:sldId id="267" r:id="rId10"/>
    <p:sldId id="27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27" autoAdjust="0"/>
    <p:restoredTop sz="89749" autoAdjust="0"/>
  </p:normalViewPr>
  <p:slideViewPr>
    <p:cSldViewPr snapToGrid="0">
      <p:cViewPr varScale="1">
        <p:scale>
          <a:sx n="122" d="100"/>
          <a:sy n="122" d="100"/>
        </p:scale>
        <p:origin x="1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A2EC77-C4CB-40D4-BB37-970C9689F1F1}" type="doc">
      <dgm:prSet loTypeId="urn:microsoft.com/office/officeart/2005/8/layout/hierarchy6" loCatId="hierarchy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DCA8C98E-599D-459A-AE07-C03DB324BB5E}">
      <dgm:prSet phldrT="[Text]"/>
      <dgm:spPr/>
      <dgm:t>
        <a:bodyPr/>
        <a:lstStyle/>
        <a:p>
          <a:r>
            <a:rPr lang="en-US" dirty="0"/>
            <a:t>Total</a:t>
          </a:r>
        </a:p>
      </dgm:t>
    </dgm:pt>
    <dgm:pt modelId="{0251CA85-BCEF-489D-A0C5-F5DD43157015}" type="parTrans" cxnId="{5670EED0-600E-4C53-A963-FC2CA9ADB6C1}">
      <dgm:prSet/>
      <dgm:spPr/>
      <dgm:t>
        <a:bodyPr/>
        <a:lstStyle/>
        <a:p>
          <a:endParaRPr lang="en-US"/>
        </a:p>
      </dgm:t>
    </dgm:pt>
    <dgm:pt modelId="{2BFEF9AA-F03B-471D-8270-D177E7AB2432}" type="sibTrans" cxnId="{5670EED0-600E-4C53-A963-FC2CA9ADB6C1}">
      <dgm:prSet/>
      <dgm:spPr/>
      <dgm:t>
        <a:bodyPr/>
        <a:lstStyle/>
        <a:p>
          <a:endParaRPr lang="en-US"/>
        </a:p>
      </dgm:t>
    </dgm:pt>
    <dgm:pt modelId="{5DF5B337-F20C-40A9-865A-636C683E2A3A}">
      <dgm:prSet phldrT="[Text]"/>
      <dgm:spPr/>
      <dgm:t>
        <a:bodyPr/>
        <a:lstStyle/>
        <a:p>
          <a:r>
            <a:rPr lang="en-US" dirty="0"/>
            <a:t>Customer 1</a:t>
          </a:r>
        </a:p>
      </dgm:t>
    </dgm:pt>
    <dgm:pt modelId="{799A4231-352E-4D35-8B38-189959D65782}" type="parTrans" cxnId="{6F757346-5A45-48E8-B5DC-7446CDF42806}">
      <dgm:prSet/>
      <dgm:spPr/>
      <dgm:t>
        <a:bodyPr/>
        <a:lstStyle/>
        <a:p>
          <a:endParaRPr lang="en-US"/>
        </a:p>
      </dgm:t>
    </dgm:pt>
    <dgm:pt modelId="{09D7F2D3-BDD2-483D-B543-B481A41BA77C}" type="sibTrans" cxnId="{6F757346-5A45-48E8-B5DC-7446CDF42806}">
      <dgm:prSet/>
      <dgm:spPr/>
      <dgm:t>
        <a:bodyPr/>
        <a:lstStyle/>
        <a:p>
          <a:endParaRPr lang="en-US"/>
        </a:p>
      </dgm:t>
    </dgm:pt>
    <dgm:pt modelId="{A1CAE9F5-771E-487C-AEDC-4F7B7BA8B73A}">
      <dgm:prSet phldrT="[Text]"/>
      <dgm:spPr/>
      <dgm:t>
        <a:bodyPr/>
        <a:lstStyle/>
        <a:p>
          <a:r>
            <a:rPr lang="en-US" dirty="0"/>
            <a:t>CT1</a:t>
          </a:r>
        </a:p>
      </dgm:t>
    </dgm:pt>
    <dgm:pt modelId="{00DA3AC3-8A9B-43F8-8E16-754FC237BFE5}" type="parTrans" cxnId="{4710C36A-121A-4F1D-B566-141AE769EA19}">
      <dgm:prSet/>
      <dgm:spPr/>
      <dgm:t>
        <a:bodyPr/>
        <a:lstStyle/>
        <a:p>
          <a:endParaRPr lang="en-US"/>
        </a:p>
      </dgm:t>
    </dgm:pt>
    <dgm:pt modelId="{9E9534FD-4BB8-42EE-AC31-234914280759}" type="sibTrans" cxnId="{4710C36A-121A-4F1D-B566-141AE769EA19}">
      <dgm:prSet/>
      <dgm:spPr/>
      <dgm:t>
        <a:bodyPr/>
        <a:lstStyle/>
        <a:p>
          <a:endParaRPr lang="en-US"/>
        </a:p>
      </dgm:t>
    </dgm:pt>
    <dgm:pt modelId="{BC175DFC-6BE3-47B7-8E4D-2C2B890837F2}">
      <dgm:prSet phldrT="[Text]"/>
      <dgm:spPr/>
      <dgm:t>
        <a:bodyPr/>
        <a:lstStyle/>
        <a:p>
          <a:r>
            <a:rPr lang="en-US" dirty="0"/>
            <a:t>CT2</a:t>
          </a:r>
        </a:p>
      </dgm:t>
    </dgm:pt>
    <dgm:pt modelId="{BBAC10C7-2CC8-4474-BFDA-E2CCB6ACC70B}" type="parTrans" cxnId="{8BC5683C-4D4E-4996-A090-7DB93A8EB9C3}">
      <dgm:prSet/>
      <dgm:spPr/>
      <dgm:t>
        <a:bodyPr/>
        <a:lstStyle/>
        <a:p>
          <a:endParaRPr lang="en-US"/>
        </a:p>
      </dgm:t>
    </dgm:pt>
    <dgm:pt modelId="{F7FBB9FC-9849-4379-B187-58292E93655B}" type="sibTrans" cxnId="{8BC5683C-4D4E-4996-A090-7DB93A8EB9C3}">
      <dgm:prSet/>
      <dgm:spPr/>
      <dgm:t>
        <a:bodyPr/>
        <a:lstStyle/>
        <a:p>
          <a:endParaRPr lang="en-US"/>
        </a:p>
      </dgm:t>
    </dgm:pt>
    <dgm:pt modelId="{6B6638D3-2FDD-4053-8F57-B0E9EA6B3141}">
      <dgm:prSet phldrT="[Text]"/>
      <dgm:spPr/>
      <dgm:t>
        <a:bodyPr/>
        <a:lstStyle/>
        <a:p>
          <a:r>
            <a:rPr lang="en-US" dirty="0"/>
            <a:t>Customer 2</a:t>
          </a:r>
        </a:p>
      </dgm:t>
    </dgm:pt>
    <dgm:pt modelId="{01EB72FB-BBAE-4DDD-A512-579293F72366}" type="parTrans" cxnId="{C6F14A5A-4539-4020-8768-2491E660A251}">
      <dgm:prSet/>
      <dgm:spPr/>
      <dgm:t>
        <a:bodyPr/>
        <a:lstStyle/>
        <a:p>
          <a:endParaRPr lang="en-US"/>
        </a:p>
      </dgm:t>
    </dgm:pt>
    <dgm:pt modelId="{E0E09D91-1A46-4D5D-AE99-E4B72B41B4EF}" type="sibTrans" cxnId="{C6F14A5A-4539-4020-8768-2491E660A251}">
      <dgm:prSet/>
      <dgm:spPr/>
      <dgm:t>
        <a:bodyPr/>
        <a:lstStyle/>
        <a:p>
          <a:endParaRPr lang="en-US"/>
        </a:p>
      </dgm:t>
    </dgm:pt>
    <dgm:pt modelId="{90D49127-49F3-41E2-97E3-2141E320C85C}">
      <dgm:prSet phldrT="[Text]"/>
      <dgm:spPr/>
      <dgm:t>
        <a:bodyPr/>
        <a:lstStyle/>
        <a:p>
          <a:r>
            <a:rPr lang="en-US" dirty="0"/>
            <a:t>CT1</a:t>
          </a:r>
        </a:p>
      </dgm:t>
    </dgm:pt>
    <dgm:pt modelId="{802C35EB-AB9E-4641-8740-13D4DFCC8237}" type="parTrans" cxnId="{1F45A305-3F64-488D-B2EB-E212E2416784}">
      <dgm:prSet/>
      <dgm:spPr/>
      <dgm:t>
        <a:bodyPr/>
        <a:lstStyle/>
        <a:p>
          <a:endParaRPr lang="en-US"/>
        </a:p>
      </dgm:t>
    </dgm:pt>
    <dgm:pt modelId="{49BA841D-92E1-41D4-BC2B-F5AF59543C3D}" type="sibTrans" cxnId="{1F45A305-3F64-488D-B2EB-E212E2416784}">
      <dgm:prSet/>
      <dgm:spPr/>
      <dgm:t>
        <a:bodyPr/>
        <a:lstStyle/>
        <a:p>
          <a:endParaRPr lang="en-US"/>
        </a:p>
      </dgm:t>
    </dgm:pt>
    <dgm:pt modelId="{37CB2FBE-AA2C-4014-A095-FAC13D39A382}">
      <dgm:prSet phldrT="[Text]"/>
      <dgm:spPr/>
      <dgm:t>
        <a:bodyPr/>
        <a:lstStyle/>
        <a:p>
          <a:r>
            <a:rPr lang="en-US" dirty="0"/>
            <a:t>Aggregate</a:t>
          </a:r>
        </a:p>
      </dgm:t>
    </dgm:pt>
    <dgm:pt modelId="{9F55E370-B8E5-4615-8DB1-6EA9674F71E6}" type="parTrans" cxnId="{1A4D0E84-10E7-407F-97D4-2727D12C1F13}">
      <dgm:prSet/>
      <dgm:spPr/>
      <dgm:t>
        <a:bodyPr/>
        <a:lstStyle/>
        <a:p>
          <a:endParaRPr lang="en-US"/>
        </a:p>
      </dgm:t>
    </dgm:pt>
    <dgm:pt modelId="{60B14820-8A71-43A1-B088-249FD9FDD31F}" type="sibTrans" cxnId="{1A4D0E84-10E7-407F-97D4-2727D12C1F13}">
      <dgm:prSet/>
      <dgm:spPr/>
      <dgm:t>
        <a:bodyPr/>
        <a:lstStyle/>
        <a:p>
          <a:endParaRPr lang="en-US"/>
        </a:p>
      </dgm:t>
    </dgm:pt>
    <dgm:pt modelId="{697E460E-6BF4-4487-B782-A2F903229410}">
      <dgm:prSet phldrT="[Text]"/>
      <dgm:spPr/>
      <dgm:t>
        <a:bodyPr/>
        <a:lstStyle/>
        <a:p>
          <a:r>
            <a:rPr lang="en-US" dirty="0"/>
            <a:t>By Customer</a:t>
          </a:r>
        </a:p>
      </dgm:t>
    </dgm:pt>
    <dgm:pt modelId="{04E3C2CD-5D67-4492-81C3-CAED2D843A9E}" type="parTrans" cxnId="{A40A7DCB-AA76-471F-9699-820D732E4C56}">
      <dgm:prSet/>
      <dgm:spPr/>
      <dgm:t>
        <a:bodyPr/>
        <a:lstStyle/>
        <a:p>
          <a:endParaRPr lang="en-US"/>
        </a:p>
      </dgm:t>
    </dgm:pt>
    <dgm:pt modelId="{F407A880-C0D0-43C9-A564-9CCAFB9034D7}" type="sibTrans" cxnId="{A40A7DCB-AA76-471F-9699-820D732E4C56}">
      <dgm:prSet/>
      <dgm:spPr/>
      <dgm:t>
        <a:bodyPr/>
        <a:lstStyle/>
        <a:p>
          <a:endParaRPr lang="en-US"/>
        </a:p>
      </dgm:t>
    </dgm:pt>
    <dgm:pt modelId="{C3C2BD30-AF16-42D5-A2B1-191956FC8199}">
      <dgm:prSet phldrT="[Text]"/>
      <dgm:spPr/>
      <dgm:t>
        <a:bodyPr/>
        <a:lstStyle/>
        <a:p>
          <a:r>
            <a:rPr lang="en-US" dirty="0"/>
            <a:t>By Container</a:t>
          </a:r>
        </a:p>
      </dgm:t>
    </dgm:pt>
    <dgm:pt modelId="{D23F4F58-4E7F-4E24-A69E-8C198CF772F7}" type="parTrans" cxnId="{8785BB23-9DFA-4C63-B9A4-A8C5F7962ED3}">
      <dgm:prSet/>
      <dgm:spPr/>
      <dgm:t>
        <a:bodyPr/>
        <a:lstStyle/>
        <a:p>
          <a:endParaRPr lang="en-US"/>
        </a:p>
      </dgm:t>
    </dgm:pt>
    <dgm:pt modelId="{097554E5-BD62-4034-911F-2795BF694DF0}" type="sibTrans" cxnId="{8785BB23-9DFA-4C63-B9A4-A8C5F7962ED3}">
      <dgm:prSet/>
      <dgm:spPr/>
      <dgm:t>
        <a:bodyPr/>
        <a:lstStyle/>
        <a:p>
          <a:endParaRPr lang="en-US"/>
        </a:p>
      </dgm:t>
    </dgm:pt>
    <dgm:pt modelId="{41EA1E9C-C6B6-4A26-8483-EB4B9CBB8FB0}">
      <dgm:prSet phldrT="[Text]"/>
      <dgm:spPr/>
      <dgm:t>
        <a:bodyPr/>
        <a:lstStyle/>
        <a:p>
          <a:r>
            <a:rPr lang="en-US" dirty="0"/>
            <a:t>By Destination</a:t>
          </a:r>
        </a:p>
      </dgm:t>
    </dgm:pt>
    <dgm:pt modelId="{2F9EAEB1-2085-401D-9A9F-958B5C4F18CD}" type="parTrans" cxnId="{D0D49E95-CDD8-4C4E-992F-D0E232D73195}">
      <dgm:prSet/>
      <dgm:spPr/>
      <dgm:t>
        <a:bodyPr/>
        <a:lstStyle/>
        <a:p>
          <a:endParaRPr lang="en-US"/>
        </a:p>
      </dgm:t>
    </dgm:pt>
    <dgm:pt modelId="{0204F89B-C3CF-40C6-B0D8-9FA94BE3C707}" type="sibTrans" cxnId="{D0D49E95-CDD8-4C4E-992F-D0E232D73195}">
      <dgm:prSet/>
      <dgm:spPr/>
      <dgm:t>
        <a:bodyPr/>
        <a:lstStyle/>
        <a:p>
          <a:endParaRPr lang="en-US"/>
        </a:p>
      </dgm:t>
    </dgm:pt>
    <dgm:pt modelId="{C3CC76E3-1930-4D50-BFA3-2D96F6FF22B5}">
      <dgm:prSet phldrT="[Text]"/>
      <dgm:spPr/>
      <dgm:t>
        <a:bodyPr/>
        <a:lstStyle/>
        <a:p>
          <a:r>
            <a:rPr lang="en-US" dirty="0"/>
            <a:t>CT2</a:t>
          </a:r>
        </a:p>
      </dgm:t>
    </dgm:pt>
    <dgm:pt modelId="{317AF03A-BE67-4BAC-91A5-1A32EED53954}" type="parTrans" cxnId="{498B34A5-CC1F-4957-BBAE-6ACDB2E623D6}">
      <dgm:prSet/>
      <dgm:spPr/>
      <dgm:t>
        <a:bodyPr/>
        <a:lstStyle/>
        <a:p>
          <a:endParaRPr lang="en-US"/>
        </a:p>
      </dgm:t>
    </dgm:pt>
    <dgm:pt modelId="{E32382FD-7804-442D-B638-64A4DE22FFFE}" type="sibTrans" cxnId="{498B34A5-CC1F-4957-BBAE-6ACDB2E623D6}">
      <dgm:prSet/>
      <dgm:spPr/>
      <dgm:t>
        <a:bodyPr/>
        <a:lstStyle/>
        <a:p>
          <a:endParaRPr lang="en-US"/>
        </a:p>
      </dgm:t>
    </dgm:pt>
    <dgm:pt modelId="{874F2AF2-F0E3-4027-915E-D75B66313024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0A84C2FB-B4EE-4C22-80D7-4390584A0541}" type="parTrans" cxnId="{02542435-A943-4AAD-BAA3-BDE6382F0F2D}">
      <dgm:prSet/>
      <dgm:spPr/>
      <dgm:t>
        <a:bodyPr/>
        <a:lstStyle/>
        <a:p>
          <a:endParaRPr lang="en-US"/>
        </a:p>
      </dgm:t>
    </dgm:pt>
    <dgm:pt modelId="{22F1AEB8-A84E-498F-A2BE-B19AD5496C5C}" type="sibTrans" cxnId="{02542435-A943-4AAD-BAA3-BDE6382F0F2D}">
      <dgm:prSet/>
      <dgm:spPr/>
      <dgm:t>
        <a:bodyPr/>
        <a:lstStyle/>
        <a:p>
          <a:endParaRPr lang="en-US"/>
        </a:p>
      </dgm:t>
    </dgm:pt>
    <dgm:pt modelId="{7E1A09E2-5719-4811-9E33-254B5F5511F7}">
      <dgm:prSet phldrT="[Text]"/>
      <dgm:spPr/>
      <dgm:t>
        <a:bodyPr/>
        <a:lstStyle/>
        <a:p>
          <a:r>
            <a:rPr lang="en-US" dirty="0"/>
            <a:t>US</a:t>
          </a:r>
        </a:p>
      </dgm:t>
    </dgm:pt>
    <dgm:pt modelId="{FE385D05-0D25-45B4-B3D2-C492048B1A43}" type="parTrans" cxnId="{007FB297-0B12-4F93-8039-A400CA618EA9}">
      <dgm:prSet/>
      <dgm:spPr/>
      <dgm:t>
        <a:bodyPr/>
        <a:lstStyle/>
        <a:p>
          <a:endParaRPr lang="en-US"/>
        </a:p>
      </dgm:t>
    </dgm:pt>
    <dgm:pt modelId="{9C3939AE-2F1D-4740-9680-7FDB5C1FC981}" type="sibTrans" cxnId="{007FB297-0B12-4F93-8039-A400CA618EA9}">
      <dgm:prSet/>
      <dgm:spPr/>
      <dgm:t>
        <a:bodyPr/>
        <a:lstStyle/>
        <a:p>
          <a:endParaRPr lang="en-US"/>
        </a:p>
      </dgm:t>
    </dgm:pt>
    <dgm:pt modelId="{AB357167-F1FC-4554-BEC2-C0E225D6CEED}">
      <dgm:prSet phldrT="[Text]"/>
      <dgm:spPr/>
      <dgm:t>
        <a:bodyPr/>
        <a:lstStyle/>
        <a:p>
          <a:r>
            <a:rPr lang="en-US" dirty="0"/>
            <a:t>China</a:t>
          </a:r>
        </a:p>
      </dgm:t>
    </dgm:pt>
    <dgm:pt modelId="{2B7B965A-0332-4BBC-8725-5A2356ACFDCA}" type="parTrans" cxnId="{14B89DE7-DF8D-41AE-AA19-B57D87ECEFAE}">
      <dgm:prSet/>
      <dgm:spPr/>
      <dgm:t>
        <a:bodyPr/>
        <a:lstStyle/>
        <a:p>
          <a:endParaRPr lang="en-US"/>
        </a:p>
      </dgm:t>
    </dgm:pt>
    <dgm:pt modelId="{DBE21538-E2E9-4D46-ABD1-3F81787490EF}" type="sibTrans" cxnId="{14B89DE7-DF8D-41AE-AA19-B57D87ECEFAE}">
      <dgm:prSet/>
      <dgm:spPr/>
      <dgm:t>
        <a:bodyPr/>
        <a:lstStyle/>
        <a:p>
          <a:endParaRPr lang="en-US"/>
        </a:p>
      </dgm:t>
    </dgm:pt>
    <dgm:pt modelId="{F9086DEB-6693-4356-B5E2-B1DEF528B7A2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32A93EFD-4D58-40E7-A720-A05F5F5E17D1}" type="parTrans" cxnId="{72FCD824-C098-4829-ADA0-A2B24ED2ABC5}">
      <dgm:prSet/>
      <dgm:spPr/>
      <dgm:t>
        <a:bodyPr/>
        <a:lstStyle/>
        <a:p>
          <a:endParaRPr lang="en-US"/>
        </a:p>
      </dgm:t>
    </dgm:pt>
    <dgm:pt modelId="{D36CDC18-5CB3-4244-BC62-A0C554C5420B}" type="sibTrans" cxnId="{72FCD824-C098-4829-ADA0-A2B24ED2ABC5}">
      <dgm:prSet/>
      <dgm:spPr/>
      <dgm:t>
        <a:bodyPr/>
        <a:lstStyle/>
        <a:p>
          <a:endParaRPr lang="en-US"/>
        </a:p>
      </dgm:t>
    </dgm:pt>
    <dgm:pt modelId="{6A1EE7C3-FD65-4AFC-A8C9-E51BD5B2DB84}">
      <dgm:prSet phldrT="[Text]"/>
      <dgm:spPr/>
      <dgm:t>
        <a:bodyPr/>
        <a:lstStyle/>
        <a:p>
          <a:r>
            <a:rPr lang="en-US" dirty="0"/>
            <a:t>US</a:t>
          </a:r>
        </a:p>
      </dgm:t>
    </dgm:pt>
    <dgm:pt modelId="{4BA753F6-F72A-4B3F-A421-FB5EC644C484}" type="parTrans" cxnId="{7C788223-14AF-4D10-A8B3-C4440FB6F413}">
      <dgm:prSet/>
      <dgm:spPr/>
      <dgm:t>
        <a:bodyPr/>
        <a:lstStyle/>
        <a:p>
          <a:endParaRPr lang="en-US"/>
        </a:p>
      </dgm:t>
    </dgm:pt>
    <dgm:pt modelId="{4CED4ACB-CD63-4D4B-AA85-742D0488467A}" type="sibTrans" cxnId="{7C788223-14AF-4D10-A8B3-C4440FB6F413}">
      <dgm:prSet/>
      <dgm:spPr/>
      <dgm:t>
        <a:bodyPr/>
        <a:lstStyle/>
        <a:p>
          <a:endParaRPr lang="en-US"/>
        </a:p>
      </dgm:t>
    </dgm:pt>
    <dgm:pt modelId="{207031E9-55AF-4B51-80A4-151AF03A550F}">
      <dgm:prSet phldrT="[Text]"/>
      <dgm:spPr/>
      <dgm:t>
        <a:bodyPr/>
        <a:lstStyle/>
        <a:p>
          <a:r>
            <a:rPr lang="en-US" dirty="0"/>
            <a:t>China</a:t>
          </a:r>
        </a:p>
      </dgm:t>
    </dgm:pt>
    <dgm:pt modelId="{3D6AE326-5705-4903-9868-A6203B3FA6A6}" type="parTrans" cxnId="{9C12857D-4C53-4A73-ABD8-C82F43B920A4}">
      <dgm:prSet/>
      <dgm:spPr/>
      <dgm:t>
        <a:bodyPr/>
        <a:lstStyle/>
        <a:p>
          <a:endParaRPr lang="en-US"/>
        </a:p>
      </dgm:t>
    </dgm:pt>
    <dgm:pt modelId="{E91A386A-82A0-4279-9850-4BD4C6C6C66C}" type="sibTrans" cxnId="{9C12857D-4C53-4A73-ABD8-C82F43B920A4}">
      <dgm:prSet/>
      <dgm:spPr/>
      <dgm:t>
        <a:bodyPr/>
        <a:lstStyle/>
        <a:p>
          <a:endParaRPr lang="en-US"/>
        </a:p>
      </dgm:t>
    </dgm:pt>
    <dgm:pt modelId="{90E37C9F-E8DD-4757-950D-D7F68A48D479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E329F334-896B-4197-B754-18A6F4E2E4F8}" type="parTrans" cxnId="{848A905C-75F6-4A3E-A1EC-B3FDC1AE794C}">
      <dgm:prSet/>
      <dgm:spPr/>
      <dgm:t>
        <a:bodyPr/>
        <a:lstStyle/>
        <a:p>
          <a:endParaRPr lang="en-US"/>
        </a:p>
      </dgm:t>
    </dgm:pt>
    <dgm:pt modelId="{0CC149B2-3EBE-4FFE-A924-053516E7B24F}" type="sibTrans" cxnId="{848A905C-75F6-4A3E-A1EC-B3FDC1AE794C}">
      <dgm:prSet/>
      <dgm:spPr/>
      <dgm:t>
        <a:bodyPr/>
        <a:lstStyle/>
        <a:p>
          <a:endParaRPr lang="en-US"/>
        </a:p>
      </dgm:t>
    </dgm:pt>
    <dgm:pt modelId="{5F5D19FA-807D-476B-B966-2605D40C312A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ACA829E1-F66C-4B2B-BE88-15ED78716915}" type="parTrans" cxnId="{C826C5B7-D3E0-42DB-906B-EB472F74A968}">
      <dgm:prSet/>
      <dgm:spPr/>
      <dgm:t>
        <a:bodyPr/>
        <a:lstStyle/>
        <a:p>
          <a:endParaRPr lang="en-US"/>
        </a:p>
      </dgm:t>
    </dgm:pt>
    <dgm:pt modelId="{3055ACEE-F60F-4AC7-AF0F-AF0C503DA401}" type="sibTrans" cxnId="{C826C5B7-D3E0-42DB-906B-EB472F74A968}">
      <dgm:prSet/>
      <dgm:spPr/>
      <dgm:t>
        <a:bodyPr/>
        <a:lstStyle/>
        <a:p>
          <a:endParaRPr lang="en-US"/>
        </a:p>
      </dgm:t>
    </dgm:pt>
    <dgm:pt modelId="{093EED88-37B9-4AFF-B804-481094AD371C}">
      <dgm:prSet phldrT="[Text]"/>
      <dgm:spPr/>
      <dgm:t>
        <a:bodyPr/>
        <a:lstStyle/>
        <a:p>
          <a:r>
            <a:rPr lang="en-US" dirty="0"/>
            <a:t>By Origin </a:t>
          </a:r>
        </a:p>
      </dgm:t>
    </dgm:pt>
    <dgm:pt modelId="{6830DE02-5D54-445E-86E0-AE48DA6597B1}" type="parTrans" cxnId="{CB476851-39B7-4275-8540-194B1D03FD24}">
      <dgm:prSet/>
      <dgm:spPr/>
      <dgm:t>
        <a:bodyPr/>
        <a:lstStyle/>
        <a:p>
          <a:endParaRPr lang="en-US"/>
        </a:p>
      </dgm:t>
    </dgm:pt>
    <dgm:pt modelId="{9AA810F7-C8E1-47D3-A618-6376A935C002}" type="sibTrans" cxnId="{CB476851-39B7-4275-8540-194B1D03FD24}">
      <dgm:prSet/>
      <dgm:spPr/>
      <dgm:t>
        <a:bodyPr/>
        <a:lstStyle/>
        <a:p>
          <a:endParaRPr lang="en-US"/>
        </a:p>
      </dgm:t>
    </dgm:pt>
    <dgm:pt modelId="{2178AA5E-12C0-4EC1-A58F-557637337DE1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CBBBB1D0-3454-48DF-80C7-C8D03F9EF941}" type="parTrans" cxnId="{92CDFA6A-E06D-449B-9CDC-A72C0711C160}">
      <dgm:prSet/>
      <dgm:spPr/>
      <dgm:t>
        <a:bodyPr/>
        <a:lstStyle/>
        <a:p>
          <a:endParaRPr lang="en-US"/>
        </a:p>
      </dgm:t>
    </dgm:pt>
    <dgm:pt modelId="{44C45FB3-90CB-434B-B7C8-4D8E9CA7A41A}" type="sibTrans" cxnId="{92CDFA6A-E06D-449B-9CDC-A72C0711C160}">
      <dgm:prSet/>
      <dgm:spPr/>
      <dgm:t>
        <a:bodyPr/>
        <a:lstStyle/>
        <a:p>
          <a:endParaRPr lang="en-US"/>
        </a:p>
      </dgm:t>
    </dgm:pt>
    <dgm:pt modelId="{26CFD5BA-5AD6-4BCF-B7A4-144AB6BDA924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E3A03734-1257-4763-8B19-D89B6BB8B308}" type="parTrans" cxnId="{A7D78934-07CF-47D4-A3A5-C7546B717B27}">
      <dgm:prSet/>
      <dgm:spPr/>
      <dgm:t>
        <a:bodyPr/>
        <a:lstStyle/>
        <a:p>
          <a:endParaRPr lang="en-US"/>
        </a:p>
      </dgm:t>
    </dgm:pt>
    <dgm:pt modelId="{9DF01A41-5DCE-4530-8741-001EBE1D06AD}" type="sibTrans" cxnId="{A7D78934-07CF-47D4-A3A5-C7546B717B27}">
      <dgm:prSet/>
      <dgm:spPr/>
      <dgm:t>
        <a:bodyPr/>
        <a:lstStyle/>
        <a:p>
          <a:endParaRPr lang="en-US"/>
        </a:p>
      </dgm:t>
    </dgm:pt>
    <dgm:pt modelId="{E34EDC50-71ED-4D14-B06F-D5849ECC0940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F59BE9A4-61B4-45E5-BF26-695B1696631A}" type="parTrans" cxnId="{88A142E2-D1EC-4CD7-BAA0-B4AFF94F32C8}">
      <dgm:prSet/>
      <dgm:spPr/>
      <dgm:t>
        <a:bodyPr/>
        <a:lstStyle/>
        <a:p>
          <a:endParaRPr lang="en-US"/>
        </a:p>
      </dgm:t>
    </dgm:pt>
    <dgm:pt modelId="{5B2F20C0-41EE-4E41-B46A-28139D2145D4}" type="sibTrans" cxnId="{88A142E2-D1EC-4CD7-BAA0-B4AFF94F32C8}">
      <dgm:prSet/>
      <dgm:spPr/>
      <dgm:t>
        <a:bodyPr/>
        <a:lstStyle/>
        <a:p>
          <a:endParaRPr lang="en-US"/>
        </a:p>
      </dgm:t>
    </dgm:pt>
    <dgm:pt modelId="{EC71313F-89C3-4867-86AB-B3649B40F210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051EA36E-01C3-4BEC-B402-49C513A2AF77}" type="parTrans" cxnId="{63694BF5-7F6A-4B83-B953-480464CAA912}">
      <dgm:prSet/>
      <dgm:spPr/>
      <dgm:t>
        <a:bodyPr/>
        <a:lstStyle/>
        <a:p>
          <a:endParaRPr lang="en-US"/>
        </a:p>
      </dgm:t>
    </dgm:pt>
    <dgm:pt modelId="{D1038231-9E5D-4BAF-B830-5EF7EAAF0850}" type="sibTrans" cxnId="{63694BF5-7F6A-4B83-B953-480464CAA912}">
      <dgm:prSet/>
      <dgm:spPr/>
      <dgm:t>
        <a:bodyPr/>
        <a:lstStyle/>
        <a:p>
          <a:endParaRPr lang="en-US"/>
        </a:p>
      </dgm:t>
    </dgm:pt>
    <dgm:pt modelId="{776B101C-4EA8-49CC-9486-655FA2B0B811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7FF747F2-7194-45E0-92E7-6C2186027A6D}" type="parTrans" cxnId="{0F3F74D5-9642-495D-BE00-B2BB1644C88B}">
      <dgm:prSet/>
      <dgm:spPr/>
      <dgm:t>
        <a:bodyPr/>
        <a:lstStyle/>
        <a:p>
          <a:endParaRPr lang="en-US"/>
        </a:p>
      </dgm:t>
    </dgm:pt>
    <dgm:pt modelId="{809ED6C5-96E3-49F4-8CFC-8017D29706DF}" type="sibTrans" cxnId="{0F3F74D5-9642-495D-BE00-B2BB1644C88B}">
      <dgm:prSet/>
      <dgm:spPr/>
      <dgm:t>
        <a:bodyPr/>
        <a:lstStyle/>
        <a:p>
          <a:endParaRPr lang="en-US"/>
        </a:p>
      </dgm:t>
    </dgm:pt>
    <dgm:pt modelId="{C1F8CE4D-C58B-4D35-B674-4BB6850F6CEB}">
      <dgm:prSet phldrT="[Text]"/>
      <dgm:spPr/>
      <dgm:t>
        <a:bodyPr/>
        <a:lstStyle/>
        <a:p>
          <a:r>
            <a:rPr lang="en-US" dirty="0"/>
            <a:t>….</a:t>
          </a:r>
        </a:p>
      </dgm:t>
    </dgm:pt>
    <dgm:pt modelId="{2DB982B0-A747-4BF8-8A7D-CDA20E203C01}" type="parTrans" cxnId="{D9FAD051-C27E-405C-9237-736FB9EE8C5A}">
      <dgm:prSet/>
      <dgm:spPr/>
      <dgm:t>
        <a:bodyPr/>
        <a:lstStyle/>
        <a:p>
          <a:endParaRPr lang="en-US"/>
        </a:p>
      </dgm:t>
    </dgm:pt>
    <dgm:pt modelId="{9E9456D2-70A8-4F44-99CF-2A263B450A1B}" type="sibTrans" cxnId="{D9FAD051-C27E-405C-9237-736FB9EE8C5A}">
      <dgm:prSet/>
      <dgm:spPr/>
      <dgm:t>
        <a:bodyPr/>
        <a:lstStyle/>
        <a:p>
          <a:endParaRPr lang="en-US"/>
        </a:p>
      </dgm:t>
    </dgm:pt>
    <dgm:pt modelId="{A37B8D7B-EF4A-4676-A1F3-B7081A3E6CBB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8FE78580-2442-42CF-AAF2-558DBF65FF91}" type="parTrans" cxnId="{A9C22164-8D4A-4545-9396-8897C8CDAF2A}">
      <dgm:prSet/>
      <dgm:spPr/>
      <dgm:t>
        <a:bodyPr/>
        <a:lstStyle/>
        <a:p>
          <a:endParaRPr lang="en-US"/>
        </a:p>
      </dgm:t>
    </dgm:pt>
    <dgm:pt modelId="{11148251-4E4A-439A-9274-BA150F1FAC49}" type="sibTrans" cxnId="{A9C22164-8D4A-4545-9396-8897C8CDAF2A}">
      <dgm:prSet/>
      <dgm:spPr/>
      <dgm:t>
        <a:bodyPr/>
        <a:lstStyle/>
        <a:p>
          <a:endParaRPr lang="en-US"/>
        </a:p>
      </dgm:t>
    </dgm:pt>
    <dgm:pt modelId="{FE16D763-AF4D-4D60-87F7-FDCE17E2B102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A6D2606B-BC86-4372-85FF-2033F829D7CD}" type="parTrans" cxnId="{16C6F4EC-02B5-4C68-B619-7C3236B5692A}">
      <dgm:prSet/>
      <dgm:spPr/>
      <dgm:t>
        <a:bodyPr/>
        <a:lstStyle/>
        <a:p>
          <a:endParaRPr lang="en-US"/>
        </a:p>
      </dgm:t>
    </dgm:pt>
    <dgm:pt modelId="{EC139354-45C7-4D0F-899F-C6F446D20234}" type="sibTrans" cxnId="{16C6F4EC-02B5-4C68-B619-7C3236B5692A}">
      <dgm:prSet/>
      <dgm:spPr/>
      <dgm:t>
        <a:bodyPr/>
        <a:lstStyle/>
        <a:p>
          <a:endParaRPr lang="en-US"/>
        </a:p>
      </dgm:t>
    </dgm:pt>
    <dgm:pt modelId="{3D80001B-3890-458A-950C-40EECF6B70D1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218E931F-E782-4A3E-BA55-55A216264BBB}" type="parTrans" cxnId="{FDB8BCCA-C6B2-4121-927A-EE1759F5FF90}">
      <dgm:prSet/>
      <dgm:spPr/>
      <dgm:t>
        <a:bodyPr/>
        <a:lstStyle/>
        <a:p>
          <a:endParaRPr lang="en-US"/>
        </a:p>
      </dgm:t>
    </dgm:pt>
    <dgm:pt modelId="{46C52C7D-A5B2-4F45-9FE4-383A845D37A9}" type="sibTrans" cxnId="{FDB8BCCA-C6B2-4121-927A-EE1759F5FF90}">
      <dgm:prSet/>
      <dgm:spPr/>
      <dgm:t>
        <a:bodyPr/>
        <a:lstStyle/>
        <a:p>
          <a:endParaRPr lang="en-US"/>
        </a:p>
      </dgm:t>
    </dgm:pt>
    <dgm:pt modelId="{10F9899D-FC8E-4D15-81D2-4B5C317A1E4E}">
      <dgm:prSet phldrT="[Text]"/>
      <dgm:spPr/>
      <dgm:t>
        <a:bodyPr/>
        <a:lstStyle/>
        <a:p>
          <a:r>
            <a:rPr lang="en-US" dirty="0"/>
            <a:t>(</a:t>
          </a:r>
          <a:r>
            <a:rPr lang="en-US" b="1" dirty="0"/>
            <a:t>FOUR</a:t>
          </a:r>
          <a:r>
            <a:rPr lang="en-US" dirty="0"/>
            <a:t> more variables / levels)</a:t>
          </a:r>
        </a:p>
      </dgm:t>
    </dgm:pt>
    <dgm:pt modelId="{71084412-4050-4487-A6FE-5DE9E03C3685}" type="parTrans" cxnId="{ECED58C9-BBEC-4C35-86CA-B671457E13EB}">
      <dgm:prSet/>
      <dgm:spPr/>
      <dgm:t>
        <a:bodyPr/>
        <a:lstStyle/>
        <a:p>
          <a:endParaRPr lang="en-US"/>
        </a:p>
      </dgm:t>
    </dgm:pt>
    <dgm:pt modelId="{4062E7EA-4FE5-4814-BDA4-EA7DE8533615}" type="sibTrans" cxnId="{ECED58C9-BBEC-4C35-86CA-B671457E13EB}">
      <dgm:prSet/>
      <dgm:spPr/>
      <dgm:t>
        <a:bodyPr/>
        <a:lstStyle/>
        <a:p>
          <a:endParaRPr lang="en-US"/>
        </a:p>
      </dgm:t>
    </dgm:pt>
    <dgm:pt modelId="{D23ACB31-06FF-4496-AF33-7BA9FAADF55F}" type="pres">
      <dgm:prSet presAssocID="{CEA2EC77-C4CB-40D4-BB37-970C9689F1F1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A8B9CF0-6941-42E8-AD1C-9560BAF99963}" type="pres">
      <dgm:prSet presAssocID="{CEA2EC77-C4CB-40D4-BB37-970C9689F1F1}" presName="hierFlow" presStyleCnt="0"/>
      <dgm:spPr/>
    </dgm:pt>
    <dgm:pt modelId="{48563F6F-0646-4636-8641-020252BE00B1}" type="pres">
      <dgm:prSet presAssocID="{CEA2EC77-C4CB-40D4-BB37-970C9689F1F1}" presName="firstBuf" presStyleCnt="0"/>
      <dgm:spPr/>
    </dgm:pt>
    <dgm:pt modelId="{3A972FDB-2552-4599-B204-1BB33753C226}" type="pres">
      <dgm:prSet presAssocID="{CEA2EC77-C4CB-40D4-BB37-970C9689F1F1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D7A32304-8DB7-4300-A294-00C24F32A512}" type="pres">
      <dgm:prSet presAssocID="{DCA8C98E-599D-459A-AE07-C03DB324BB5E}" presName="Name14" presStyleCnt="0"/>
      <dgm:spPr/>
    </dgm:pt>
    <dgm:pt modelId="{4CA8D2E3-3699-49C1-9465-71E96D22CEF1}" type="pres">
      <dgm:prSet presAssocID="{DCA8C98E-599D-459A-AE07-C03DB324BB5E}" presName="level1Shape" presStyleLbl="node0" presStyleIdx="0" presStyleCnt="1">
        <dgm:presLayoutVars>
          <dgm:chPref val="3"/>
        </dgm:presLayoutVars>
      </dgm:prSet>
      <dgm:spPr/>
    </dgm:pt>
    <dgm:pt modelId="{812F32E5-663C-44FB-9AD0-0425DF30A494}" type="pres">
      <dgm:prSet presAssocID="{DCA8C98E-599D-459A-AE07-C03DB324BB5E}" presName="hierChild2" presStyleCnt="0"/>
      <dgm:spPr/>
    </dgm:pt>
    <dgm:pt modelId="{06AB8EC9-C62B-4ED9-A90A-0920B7968E31}" type="pres">
      <dgm:prSet presAssocID="{799A4231-352E-4D35-8B38-189959D65782}" presName="Name19" presStyleLbl="parChTrans1D2" presStyleIdx="0" presStyleCnt="3"/>
      <dgm:spPr/>
    </dgm:pt>
    <dgm:pt modelId="{500FD4C2-896A-4F81-82E4-09B0B59F3129}" type="pres">
      <dgm:prSet presAssocID="{5DF5B337-F20C-40A9-865A-636C683E2A3A}" presName="Name21" presStyleCnt="0"/>
      <dgm:spPr/>
    </dgm:pt>
    <dgm:pt modelId="{D5AEE79F-D004-4385-9502-2BEDB8999750}" type="pres">
      <dgm:prSet presAssocID="{5DF5B337-F20C-40A9-865A-636C683E2A3A}" presName="level2Shape" presStyleLbl="node2" presStyleIdx="0" presStyleCnt="3"/>
      <dgm:spPr/>
    </dgm:pt>
    <dgm:pt modelId="{64828DBE-E0BC-46D2-9587-F7054946C078}" type="pres">
      <dgm:prSet presAssocID="{5DF5B337-F20C-40A9-865A-636C683E2A3A}" presName="hierChild3" presStyleCnt="0"/>
      <dgm:spPr/>
    </dgm:pt>
    <dgm:pt modelId="{2F795395-7B3A-47D1-8E64-7A831CDC9980}" type="pres">
      <dgm:prSet presAssocID="{00DA3AC3-8A9B-43F8-8E16-754FC237BFE5}" presName="Name19" presStyleLbl="parChTrans1D3" presStyleIdx="0" presStyleCnt="4"/>
      <dgm:spPr/>
    </dgm:pt>
    <dgm:pt modelId="{EA48D528-DDBF-450E-821D-F85FC1E2EA36}" type="pres">
      <dgm:prSet presAssocID="{A1CAE9F5-771E-487C-AEDC-4F7B7BA8B73A}" presName="Name21" presStyleCnt="0"/>
      <dgm:spPr/>
    </dgm:pt>
    <dgm:pt modelId="{07AECA85-7CCD-4258-BB2C-47C04CFE2168}" type="pres">
      <dgm:prSet presAssocID="{A1CAE9F5-771E-487C-AEDC-4F7B7BA8B73A}" presName="level2Shape" presStyleLbl="node3" presStyleIdx="0" presStyleCnt="4"/>
      <dgm:spPr/>
    </dgm:pt>
    <dgm:pt modelId="{F8852FEF-C768-40BD-9CB3-0E06A34340A9}" type="pres">
      <dgm:prSet presAssocID="{A1CAE9F5-771E-487C-AEDC-4F7B7BA8B73A}" presName="hierChild3" presStyleCnt="0"/>
      <dgm:spPr/>
    </dgm:pt>
    <dgm:pt modelId="{8689C27A-EC06-444F-A477-FEFCF0957D00}" type="pres">
      <dgm:prSet presAssocID="{FE385D05-0D25-45B4-B3D2-C492048B1A43}" presName="Name19" presStyleLbl="parChTrans1D4" presStyleIdx="0" presStyleCnt="16"/>
      <dgm:spPr/>
    </dgm:pt>
    <dgm:pt modelId="{2B19D01D-AD26-4CA6-8262-CC3E1A0A470F}" type="pres">
      <dgm:prSet presAssocID="{7E1A09E2-5719-4811-9E33-254B5F5511F7}" presName="Name21" presStyleCnt="0"/>
      <dgm:spPr/>
    </dgm:pt>
    <dgm:pt modelId="{6BE56DBE-F840-4F67-AAA2-E7F3C0A167C8}" type="pres">
      <dgm:prSet presAssocID="{7E1A09E2-5719-4811-9E33-254B5F5511F7}" presName="level2Shape" presStyleLbl="node4" presStyleIdx="0" presStyleCnt="16"/>
      <dgm:spPr/>
    </dgm:pt>
    <dgm:pt modelId="{1D5CE704-D092-4027-B593-B4CD1841337D}" type="pres">
      <dgm:prSet presAssocID="{7E1A09E2-5719-4811-9E33-254B5F5511F7}" presName="hierChild3" presStyleCnt="0"/>
      <dgm:spPr/>
    </dgm:pt>
    <dgm:pt modelId="{60F94D59-5D63-471C-A414-EDFF896A12A3}" type="pres">
      <dgm:prSet presAssocID="{2DB982B0-A747-4BF8-8A7D-CDA20E203C01}" presName="Name19" presStyleLbl="parChTrans1D4" presStyleIdx="1" presStyleCnt="16"/>
      <dgm:spPr/>
    </dgm:pt>
    <dgm:pt modelId="{059BBE0C-D8B0-4927-86F5-A3A206DA5819}" type="pres">
      <dgm:prSet presAssocID="{C1F8CE4D-C58B-4D35-B674-4BB6850F6CEB}" presName="Name21" presStyleCnt="0"/>
      <dgm:spPr/>
    </dgm:pt>
    <dgm:pt modelId="{DD7E7D88-3A6D-4E00-8DD1-40BC93B64D1A}" type="pres">
      <dgm:prSet presAssocID="{C1F8CE4D-C58B-4D35-B674-4BB6850F6CEB}" presName="level2Shape" presStyleLbl="node4" presStyleIdx="1" presStyleCnt="16"/>
      <dgm:spPr/>
    </dgm:pt>
    <dgm:pt modelId="{D7064279-EDCF-4980-9CA2-99C31E5EE6F0}" type="pres">
      <dgm:prSet presAssocID="{C1F8CE4D-C58B-4D35-B674-4BB6850F6CEB}" presName="hierChild3" presStyleCnt="0"/>
      <dgm:spPr/>
    </dgm:pt>
    <dgm:pt modelId="{71FB7874-0CB0-45E3-B6B4-ECB51631A3AE}" type="pres">
      <dgm:prSet presAssocID="{2B7B965A-0332-4BBC-8725-5A2356ACFDCA}" presName="Name19" presStyleLbl="parChTrans1D4" presStyleIdx="2" presStyleCnt="16"/>
      <dgm:spPr/>
    </dgm:pt>
    <dgm:pt modelId="{E3FEF5BA-75D8-4FB6-BDED-039C85C97736}" type="pres">
      <dgm:prSet presAssocID="{AB357167-F1FC-4554-BEC2-C0E225D6CEED}" presName="Name21" presStyleCnt="0"/>
      <dgm:spPr/>
    </dgm:pt>
    <dgm:pt modelId="{32D5D853-93B7-4071-93D3-A96AD8DC9693}" type="pres">
      <dgm:prSet presAssocID="{AB357167-F1FC-4554-BEC2-C0E225D6CEED}" presName="level2Shape" presStyleLbl="node4" presStyleIdx="2" presStyleCnt="16"/>
      <dgm:spPr/>
    </dgm:pt>
    <dgm:pt modelId="{E706AD71-A7AC-4FF5-9960-A572D29263C4}" type="pres">
      <dgm:prSet presAssocID="{AB357167-F1FC-4554-BEC2-C0E225D6CEED}" presName="hierChild3" presStyleCnt="0"/>
      <dgm:spPr/>
    </dgm:pt>
    <dgm:pt modelId="{BCFA57B8-CED9-40F6-B51F-9B07047DB383}" type="pres">
      <dgm:prSet presAssocID="{8FE78580-2442-42CF-AAF2-558DBF65FF91}" presName="Name19" presStyleLbl="parChTrans1D4" presStyleIdx="3" presStyleCnt="16"/>
      <dgm:spPr/>
    </dgm:pt>
    <dgm:pt modelId="{0C2A67D7-D90A-463F-A58E-AB4237723BD7}" type="pres">
      <dgm:prSet presAssocID="{A37B8D7B-EF4A-4676-A1F3-B7081A3E6CBB}" presName="Name21" presStyleCnt="0"/>
      <dgm:spPr/>
    </dgm:pt>
    <dgm:pt modelId="{24C91A75-CB77-44B6-A7A9-1F2C42478E68}" type="pres">
      <dgm:prSet presAssocID="{A37B8D7B-EF4A-4676-A1F3-B7081A3E6CBB}" presName="level2Shape" presStyleLbl="node4" presStyleIdx="3" presStyleCnt="16"/>
      <dgm:spPr/>
    </dgm:pt>
    <dgm:pt modelId="{76830DCC-7569-4FBE-B2F3-D0830945B9FC}" type="pres">
      <dgm:prSet presAssocID="{A37B8D7B-EF4A-4676-A1F3-B7081A3E6CBB}" presName="hierChild3" presStyleCnt="0"/>
      <dgm:spPr/>
    </dgm:pt>
    <dgm:pt modelId="{718AEF6D-421E-4CE5-9B40-0652DA5AFFD9}" type="pres">
      <dgm:prSet presAssocID="{32A93EFD-4D58-40E7-A720-A05F5F5E17D1}" presName="Name19" presStyleLbl="parChTrans1D4" presStyleIdx="4" presStyleCnt="16"/>
      <dgm:spPr/>
    </dgm:pt>
    <dgm:pt modelId="{5DF467BA-EE76-4B22-B86E-B00F9B7AE57F}" type="pres">
      <dgm:prSet presAssocID="{F9086DEB-6693-4356-B5E2-B1DEF528B7A2}" presName="Name21" presStyleCnt="0"/>
      <dgm:spPr/>
    </dgm:pt>
    <dgm:pt modelId="{8ADE4027-7979-492D-ABA6-235688D10EC6}" type="pres">
      <dgm:prSet presAssocID="{F9086DEB-6693-4356-B5E2-B1DEF528B7A2}" presName="level2Shape" presStyleLbl="node4" presStyleIdx="4" presStyleCnt="16"/>
      <dgm:spPr/>
    </dgm:pt>
    <dgm:pt modelId="{DAC5BCB8-4013-4E6D-9573-673472855B8E}" type="pres">
      <dgm:prSet presAssocID="{F9086DEB-6693-4356-B5E2-B1DEF528B7A2}" presName="hierChild3" presStyleCnt="0"/>
      <dgm:spPr/>
    </dgm:pt>
    <dgm:pt modelId="{BAACACA5-F2E6-429B-8C83-5DFB99428D41}" type="pres">
      <dgm:prSet presAssocID="{7FF747F2-7194-45E0-92E7-6C2186027A6D}" presName="Name19" presStyleLbl="parChTrans1D4" presStyleIdx="5" presStyleCnt="16"/>
      <dgm:spPr/>
    </dgm:pt>
    <dgm:pt modelId="{BC836FFE-66D1-49E4-B6E8-01FD39B6D3CE}" type="pres">
      <dgm:prSet presAssocID="{776B101C-4EA8-49CC-9486-655FA2B0B811}" presName="Name21" presStyleCnt="0"/>
      <dgm:spPr/>
    </dgm:pt>
    <dgm:pt modelId="{AA42A68C-0671-42C6-A567-2854127CAE13}" type="pres">
      <dgm:prSet presAssocID="{776B101C-4EA8-49CC-9486-655FA2B0B811}" presName="level2Shape" presStyleLbl="node4" presStyleIdx="5" presStyleCnt="16"/>
      <dgm:spPr/>
    </dgm:pt>
    <dgm:pt modelId="{A473BB73-25D0-44A2-81B0-03D26B86B5B7}" type="pres">
      <dgm:prSet presAssocID="{776B101C-4EA8-49CC-9486-655FA2B0B811}" presName="hierChild3" presStyleCnt="0"/>
      <dgm:spPr/>
    </dgm:pt>
    <dgm:pt modelId="{DFACE759-9816-414B-81E0-D3587A2346C0}" type="pres">
      <dgm:prSet presAssocID="{BBAC10C7-2CC8-4474-BFDA-E2CCB6ACC70B}" presName="Name19" presStyleLbl="parChTrans1D3" presStyleIdx="1" presStyleCnt="4"/>
      <dgm:spPr/>
    </dgm:pt>
    <dgm:pt modelId="{2A996A63-0D26-4B03-8DFC-812A1EDE190F}" type="pres">
      <dgm:prSet presAssocID="{BC175DFC-6BE3-47B7-8E4D-2C2B890837F2}" presName="Name21" presStyleCnt="0"/>
      <dgm:spPr/>
    </dgm:pt>
    <dgm:pt modelId="{C66CCFC2-3FE9-4248-8587-FB654726EBF7}" type="pres">
      <dgm:prSet presAssocID="{BC175DFC-6BE3-47B7-8E4D-2C2B890837F2}" presName="level2Shape" presStyleLbl="node3" presStyleIdx="1" presStyleCnt="4"/>
      <dgm:spPr/>
    </dgm:pt>
    <dgm:pt modelId="{3980A7A6-948B-4376-9965-802630293B34}" type="pres">
      <dgm:prSet presAssocID="{BC175DFC-6BE3-47B7-8E4D-2C2B890837F2}" presName="hierChild3" presStyleCnt="0"/>
      <dgm:spPr/>
    </dgm:pt>
    <dgm:pt modelId="{D653731B-39F2-4E27-AA50-C543291A1AEB}" type="pres">
      <dgm:prSet presAssocID="{ACA829E1-F66C-4B2B-BE88-15ED78716915}" presName="Name19" presStyleLbl="parChTrans1D4" presStyleIdx="6" presStyleCnt="16"/>
      <dgm:spPr/>
    </dgm:pt>
    <dgm:pt modelId="{64011981-19B1-45CB-B71B-02CFC7447F8F}" type="pres">
      <dgm:prSet presAssocID="{5F5D19FA-807D-476B-B966-2605D40C312A}" presName="Name21" presStyleCnt="0"/>
      <dgm:spPr/>
    </dgm:pt>
    <dgm:pt modelId="{3F4D08DB-AD92-4BF0-87D1-DB41E9C28CAC}" type="pres">
      <dgm:prSet presAssocID="{5F5D19FA-807D-476B-B966-2605D40C312A}" presName="level2Shape" presStyleLbl="node4" presStyleIdx="6" presStyleCnt="16"/>
      <dgm:spPr/>
    </dgm:pt>
    <dgm:pt modelId="{F3A71589-7F0B-4696-85B2-9BF2BFE33768}" type="pres">
      <dgm:prSet presAssocID="{5F5D19FA-807D-476B-B966-2605D40C312A}" presName="hierChild3" presStyleCnt="0"/>
      <dgm:spPr/>
    </dgm:pt>
    <dgm:pt modelId="{705AF9A7-8DF1-4FD1-BDBD-6E2CFC30A32A}" type="pres">
      <dgm:prSet presAssocID="{051EA36E-01C3-4BEC-B402-49C513A2AF77}" presName="Name19" presStyleLbl="parChTrans1D4" presStyleIdx="7" presStyleCnt="16"/>
      <dgm:spPr/>
    </dgm:pt>
    <dgm:pt modelId="{A36502E1-7E8F-4EB5-A21E-B0BBADDA8DD2}" type="pres">
      <dgm:prSet presAssocID="{EC71313F-89C3-4867-86AB-B3649B40F210}" presName="Name21" presStyleCnt="0"/>
      <dgm:spPr/>
    </dgm:pt>
    <dgm:pt modelId="{19BAB24B-BFEA-4DF0-9566-F76D16694387}" type="pres">
      <dgm:prSet presAssocID="{EC71313F-89C3-4867-86AB-B3649B40F210}" presName="level2Shape" presStyleLbl="node4" presStyleIdx="7" presStyleCnt="16"/>
      <dgm:spPr/>
    </dgm:pt>
    <dgm:pt modelId="{18FB83CD-0DFA-40E9-96CD-A74CBF186234}" type="pres">
      <dgm:prSet presAssocID="{EC71313F-89C3-4867-86AB-B3649B40F210}" presName="hierChild3" presStyleCnt="0"/>
      <dgm:spPr/>
    </dgm:pt>
    <dgm:pt modelId="{3505A91E-638A-4AA2-B010-C3DBF5410CDC}" type="pres">
      <dgm:prSet presAssocID="{01EB72FB-BBAE-4DDD-A512-579293F72366}" presName="Name19" presStyleLbl="parChTrans1D2" presStyleIdx="1" presStyleCnt="3"/>
      <dgm:spPr/>
    </dgm:pt>
    <dgm:pt modelId="{E893C147-CEDE-4A97-AC0D-8E1FA9C70DFD}" type="pres">
      <dgm:prSet presAssocID="{6B6638D3-2FDD-4053-8F57-B0E9EA6B3141}" presName="Name21" presStyleCnt="0"/>
      <dgm:spPr/>
    </dgm:pt>
    <dgm:pt modelId="{BA873DA3-71D8-4AB4-A065-3BD2873504AA}" type="pres">
      <dgm:prSet presAssocID="{6B6638D3-2FDD-4053-8F57-B0E9EA6B3141}" presName="level2Shape" presStyleLbl="node2" presStyleIdx="1" presStyleCnt="3"/>
      <dgm:spPr/>
    </dgm:pt>
    <dgm:pt modelId="{30457E59-D3B3-481E-AB01-678E1C43F790}" type="pres">
      <dgm:prSet presAssocID="{6B6638D3-2FDD-4053-8F57-B0E9EA6B3141}" presName="hierChild3" presStyleCnt="0"/>
      <dgm:spPr/>
    </dgm:pt>
    <dgm:pt modelId="{8DE2A9BE-69CA-4CFB-89F7-DC2AC3F66108}" type="pres">
      <dgm:prSet presAssocID="{802C35EB-AB9E-4641-8740-13D4DFCC8237}" presName="Name19" presStyleLbl="parChTrans1D3" presStyleIdx="2" presStyleCnt="4"/>
      <dgm:spPr/>
    </dgm:pt>
    <dgm:pt modelId="{D258FBD1-102A-41BB-B997-2BC599EDF85E}" type="pres">
      <dgm:prSet presAssocID="{90D49127-49F3-41E2-97E3-2141E320C85C}" presName="Name21" presStyleCnt="0"/>
      <dgm:spPr/>
    </dgm:pt>
    <dgm:pt modelId="{05D7D6C0-3AE3-4A75-B588-BC758E29099F}" type="pres">
      <dgm:prSet presAssocID="{90D49127-49F3-41E2-97E3-2141E320C85C}" presName="level2Shape" presStyleLbl="node3" presStyleIdx="2" presStyleCnt="4"/>
      <dgm:spPr/>
    </dgm:pt>
    <dgm:pt modelId="{9CCA6F39-0461-4FD1-A76E-FFEB0A4F47B5}" type="pres">
      <dgm:prSet presAssocID="{90D49127-49F3-41E2-97E3-2141E320C85C}" presName="hierChild3" presStyleCnt="0"/>
      <dgm:spPr/>
    </dgm:pt>
    <dgm:pt modelId="{88FFDA1C-771B-451C-A5B2-BBA278648F92}" type="pres">
      <dgm:prSet presAssocID="{4BA753F6-F72A-4B3F-A421-FB5EC644C484}" presName="Name19" presStyleLbl="parChTrans1D4" presStyleIdx="8" presStyleCnt="16"/>
      <dgm:spPr/>
    </dgm:pt>
    <dgm:pt modelId="{C71E4F0B-C143-49F6-985C-48EE30637764}" type="pres">
      <dgm:prSet presAssocID="{6A1EE7C3-FD65-4AFC-A8C9-E51BD5B2DB84}" presName="Name21" presStyleCnt="0"/>
      <dgm:spPr/>
    </dgm:pt>
    <dgm:pt modelId="{8C4C155A-87D3-4EA4-B78D-013BF1DD8B52}" type="pres">
      <dgm:prSet presAssocID="{6A1EE7C3-FD65-4AFC-A8C9-E51BD5B2DB84}" presName="level2Shape" presStyleLbl="node4" presStyleIdx="8" presStyleCnt="16"/>
      <dgm:spPr/>
    </dgm:pt>
    <dgm:pt modelId="{9663BB6F-D3BE-43D6-A025-E74D142B1847}" type="pres">
      <dgm:prSet presAssocID="{6A1EE7C3-FD65-4AFC-A8C9-E51BD5B2DB84}" presName="hierChild3" presStyleCnt="0"/>
      <dgm:spPr/>
    </dgm:pt>
    <dgm:pt modelId="{509A4DB5-9872-43A4-A358-1DA0628A4ECF}" type="pres">
      <dgm:prSet presAssocID="{CBBBB1D0-3454-48DF-80C7-C8D03F9EF941}" presName="Name19" presStyleLbl="parChTrans1D4" presStyleIdx="9" presStyleCnt="16"/>
      <dgm:spPr/>
    </dgm:pt>
    <dgm:pt modelId="{A8D653F6-0359-47A6-8D2C-462A129B2EE9}" type="pres">
      <dgm:prSet presAssocID="{2178AA5E-12C0-4EC1-A58F-557637337DE1}" presName="Name21" presStyleCnt="0"/>
      <dgm:spPr/>
    </dgm:pt>
    <dgm:pt modelId="{4590F7AF-77C5-48D5-BCDD-7CE06B79DFEF}" type="pres">
      <dgm:prSet presAssocID="{2178AA5E-12C0-4EC1-A58F-557637337DE1}" presName="level2Shape" presStyleLbl="node4" presStyleIdx="9" presStyleCnt="16"/>
      <dgm:spPr/>
    </dgm:pt>
    <dgm:pt modelId="{0C501235-63BE-4DC8-A77D-D5A86599A6E2}" type="pres">
      <dgm:prSet presAssocID="{2178AA5E-12C0-4EC1-A58F-557637337DE1}" presName="hierChild3" presStyleCnt="0"/>
      <dgm:spPr/>
    </dgm:pt>
    <dgm:pt modelId="{F77CF162-102B-47CF-8C65-1E1E5FE54490}" type="pres">
      <dgm:prSet presAssocID="{3D6AE326-5705-4903-9868-A6203B3FA6A6}" presName="Name19" presStyleLbl="parChTrans1D4" presStyleIdx="10" presStyleCnt="16"/>
      <dgm:spPr/>
    </dgm:pt>
    <dgm:pt modelId="{63EE5734-47FE-40B4-976D-54EA1603FB7E}" type="pres">
      <dgm:prSet presAssocID="{207031E9-55AF-4B51-80A4-151AF03A550F}" presName="Name21" presStyleCnt="0"/>
      <dgm:spPr/>
    </dgm:pt>
    <dgm:pt modelId="{1115292E-708C-46BA-B6B8-2999120DD0F8}" type="pres">
      <dgm:prSet presAssocID="{207031E9-55AF-4B51-80A4-151AF03A550F}" presName="level2Shape" presStyleLbl="node4" presStyleIdx="10" presStyleCnt="16"/>
      <dgm:spPr/>
    </dgm:pt>
    <dgm:pt modelId="{5657A5A9-09FD-463C-AE8F-4DF65D92601E}" type="pres">
      <dgm:prSet presAssocID="{207031E9-55AF-4B51-80A4-151AF03A550F}" presName="hierChild3" presStyleCnt="0"/>
      <dgm:spPr/>
    </dgm:pt>
    <dgm:pt modelId="{5B225D63-4EC4-4F82-B2F2-A1E991F66F28}" type="pres">
      <dgm:prSet presAssocID="{E3A03734-1257-4763-8B19-D89B6BB8B308}" presName="Name19" presStyleLbl="parChTrans1D4" presStyleIdx="11" presStyleCnt="16"/>
      <dgm:spPr/>
    </dgm:pt>
    <dgm:pt modelId="{EF29F170-E43C-4FA3-AE82-5C01129A6A84}" type="pres">
      <dgm:prSet presAssocID="{26CFD5BA-5AD6-4BCF-B7A4-144AB6BDA924}" presName="Name21" presStyleCnt="0"/>
      <dgm:spPr/>
    </dgm:pt>
    <dgm:pt modelId="{D08EB935-3EE5-4104-9A72-832F367153F0}" type="pres">
      <dgm:prSet presAssocID="{26CFD5BA-5AD6-4BCF-B7A4-144AB6BDA924}" presName="level2Shape" presStyleLbl="node4" presStyleIdx="11" presStyleCnt="16"/>
      <dgm:spPr/>
    </dgm:pt>
    <dgm:pt modelId="{7D4085CD-79D1-4161-AAA5-FE639C676DBA}" type="pres">
      <dgm:prSet presAssocID="{26CFD5BA-5AD6-4BCF-B7A4-144AB6BDA924}" presName="hierChild3" presStyleCnt="0"/>
      <dgm:spPr/>
    </dgm:pt>
    <dgm:pt modelId="{41D72860-2547-458D-8B50-B5C785AEC2A9}" type="pres">
      <dgm:prSet presAssocID="{E329F334-896B-4197-B754-18A6F4E2E4F8}" presName="Name19" presStyleLbl="parChTrans1D4" presStyleIdx="12" presStyleCnt="16"/>
      <dgm:spPr/>
    </dgm:pt>
    <dgm:pt modelId="{54DAA021-0240-4ECF-993C-FE0DA4B641CD}" type="pres">
      <dgm:prSet presAssocID="{90E37C9F-E8DD-4757-950D-D7F68A48D479}" presName="Name21" presStyleCnt="0"/>
      <dgm:spPr/>
    </dgm:pt>
    <dgm:pt modelId="{3FDFD5C7-CF8E-4EE1-B8EF-18AD2013F37D}" type="pres">
      <dgm:prSet presAssocID="{90E37C9F-E8DD-4757-950D-D7F68A48D479}" presName="level2Shape" presStyleLbl="node4" presStyleIdx="12" presStyleCnt="16"/>
      <dgm:spPr/>
    </dgm:pt>
    <dgm:pt modelId="{30AA7D78-6343-4F9B-8978-F95327F37AA5}" type="pres">
      <dgm:prSet presAssocID="{90E37C9F-E8DD-4757-950D-D7F68A48D479}" presName="hierChild3" presStyleCnt="0"/>
      <dgm:spPr/>
    </dgm:pt>
    <dgm:pt modelId="{08DB52BF-BB61-4998-AD9F-5F972BE3C482}" type="pres">
      <dgm:prSet presAssocID="{A6D2606B-BC86-4372-85FF-2033F829D7CD}" presName="Name19" presStyleLbl="parChTrans1D4" presStyleIdx="13" presStyleCnt="16"/>
      <dgm:spPr/>
    </dgm:pt>
    <dgm:pt modelId="{D304579C-C99D-45D9-A9D9-EADCBA32A2C5}" type="pres">
      <dgm:prSet presAssocID="{FE16D763-AF4D-4D60-87F7-FDCE17E2B102}" presName="Name21" presStyleCnt="0"/>
      <dgm:spPr/>
    </dgm:pt>
    <dgm:pt modelId="{A6FF49FF-5BCB-4797-B4B8-0AD5098408CA}" type="pres">
      <dgm:prSet presAssocID="{FE16D763-AF4D-4D60-87F7-FDCE17E2B102}" presName="level2Shape" presStyleLbl="node4" presStyleIdx="13" presStyleCnt="16"/>
      <dgm:spPr/>
    </dgm:pt>
    <dgm:pt modelId="{BB15D278-7A42-453D-A411-149BD6970A62}" type="pres">
      <dgm:prSet presAssocID="{FE16D763-AF4D-4D60-87F7-FDCE17E2B102}" presName="hierChild3" presStyleCnt="0"/>
      <dgm:spPr/>
    </dgm:pt>
    <dgm:pt modelId="{5B6E8FED-73B3-4A80-9666-0393BCC97EF0}" type="pres">
      <dgm:prSet presAssocID="{F59BE9A4-61B4-45E5-BF26-695B1696631A}" presName="Name19" presStyleLbl="parChTrans1D4" presStyleIdx="14" presStyleCnt="16"/>
      <dgm:spPr/>
    </dgm:pt>
    <dgm:pt modelId="{B2AF0AE8-CA80-480A-924A-AD846DB096C4}" type="pres">
      <dgm:prSet presAssocID="{E34EDC50-71ED-4D14-B06F-D5849ECC0940}" presName="Name21" presStyleCnt="0"/>
      <dgm:spPr/>
    </dgm:pt>
    <dgm:pt modelId="{C12FFB89-DE48-41CF-83FC-B9FA41102FA0}" type="pres">
      <dgm:prSet presAssocID="{E34EDC50-71ED-4D14-B06F-D5849ECC0940}" presName="level2Shape" presStyleLbl="node4" presStyleIdx="14" presStyleCnt="16"/>
      <dgm:spPr/>
    </dgm:pt>
    <dgm:pt modelId="{9A935B72-33E6-4C24-A205-076B45BCC9FF}" type="pres">
      <dgm:prSet presAssocID="{E34EDC50-71ED-4D14-B06F-D5849ECC0940}" presName="hierChild3" presStyleCnt="0"/>
      <dgm:spPr/>
    </dgm:pt>
    <dgm:pt modelId="{B2B63470-390E-465D-A344-33667EFEFD93}" type="pres">
      <dgm:prSet presAssocID="{218E931F-E782-4A3E-BA55-55A216264BBB}" presName="Name19" presStyleLbl="parChTrans1D4" presStyleIdx="15" presStyleCnt="16"/>
      <dgm:spPr/>
    </dgm:pt>
    <dgm:pt modelId="{8E7E6658-7832-4D4E-B517-FA9441C47341}" type="pres">
      <dgm:prSet presAssocID="{3D80001B-3890-458A-950C-40EECF6B70D1}" presName="Name21" presStyleCnt="0"/>
      <dgm:spPr/>
    </dgm:pt>
    <dgm:pt modelId="{DC30885C-2264-46A3-9197-5D1F9823E848}" type="pres">
      <dgm:prSet presAssocID="{3D80001B-3890-458A-950C-40EECF6B70D1}" presName="level2Shape" presStyleLbl="node4" presStyleIdx="15" presStyleCnt="16"/>
      <dgm:spPr/>
    </dgm:pt>
    <dgm:pt modelId="{265DC5A4-1313-4571-98FE-1A20F4CA05EF}" type="pres">
      <dgm:prSet presAssocID="{3D80001B-3890-458A-950C-40EECF6B70D1}" presName="hierChild3" presStyleCnt="0"/>
      <dgm:spPr/>
    </dgm:pt>
    <dgm:pt modelId="{AF2E4B09-06BA-4674-96F7-56C32B25868A}" type="pres">
      <dgm:prSet presAssocID="{317AF03A-BE67-4BAC-91A5-1A32EED53954}" presName="Name19" presStyleLbl="parChTrans1D3" presStyleIdx="3" presStyleCnt="4"/>
      <dgm:spPr/>
    </dgm:pt>
    <dgm:pt modelId="{EC92FCED-E6B0-45CB-B37A-E92D83BB484A}" type="pres">
      <dgm:prSet presAssocID="{C3CC76E3-1930-4D50-BFA3-2D96F6FF22B5}" presName="Name21" presStyleCnt="0"/>
      <dgm:spPr/>
    </dgm:pt>
    <dgm:pt modelId="{5AA57C6E-2360-4AB5-AEB1-2C2CA68AEC11}" type="pres">
      <dgm:prSet presAssocID="{C3CC76E3-1930-4D50-BFA3-2D96F6FF22B5}" presName="level2Shape" presStyleLbl="node3" presStyleIdx="3" presStyleCnt="4"/>
      <dgm:spPr/>
    </dgm:pt>
    <dgm:pt modelId="{0136656F-7A3F-446B-BAFB-A6263D072EC5}" type="pres">
      <dgm:prSet presAssocID="{C3CC76E3-1930-4D50-BFA3-2D96F6FF22B5}" presName="hierChild3" presStyleCnt="0"/>
      <dgm:spPr/>
    </dgm:pt>
    <dgm:pt modelId="{F9323D0E-BA81-4005-AFA3-F3DD57CC107F}" type="pres">
      <dgm:prSet presAssocID="{0A84C2FB-B4EE-4C22-80D7-4390584A0541}" presName="Name19" presStyleLbl="parChTrans1D2" presStyleIdx="2" presStyleCnt="3"/>
      <dgm:spPr/>
    </dgm:pt>
    <dgm:pt modelId="{DD9AC297-73C9-4754-BD34-0F4E9447F91B}" type="pres">
      <dgm:prSet presAssocID="{874F2AF2-F0E3-4027-915E-D75B66313024}" presName="Name21" presStyleCnt="0"/>
      <dgm:spPr/>
    </dgm:pt>
    <dgm:pt modelId="{F2CD4515-3E30-481B-ABC0-CA957BBEAF16}" type="pres">
      <dgm:prSet presAssocID="{874F2AF2-F0E3-4027-915E-D75B66313024}" presName="level2Shape" presStyleLbl="node2" presStyleIdx="2" presStyleCnt="3"/>
      <dgm:spPr/>
    </dgm:pt>
    <dgm:pt modelId="{7297A18A-78DC-47DD-92BE-A54DE6572C56}" type="pres">
      <dgm:prSet presAssocID="{874F2AF2-F0E3-4027-915E-D75B66313024}" presName="hierChild3" presStyleCnt="0"/>
      <dgm:spPr/>
    </dgm:pt>
    <dgm:pt modelId="{2F7D46E9-6471-4364-93CA-048DB3EE2D83}" type="pres">
      <dgm:prSet presAssocID="{CEA2EC77-C4CB-40D4-BB37-970C9689F1F1}" presName="bgShapesFlow" presStyleCnt="0"/>
      <dgm:spPr/>
    </dgm:pt>
    <dgm:pt modelId="{B1BD602F-2C8C-412E-8163-B4E7BDA78180}" type="pres">
      <dgm:prSet presAssocID="{37CB2FBE-AA2C-4014-A095-FAC13D39A382}" presName="rectComp" presStyleCnt="0"/>
      <dgm:spPr/>
    </dgm:pt>
    <dgm:pt modelId="{7CD034D4-175F-402B-9A8E-4C1C8DCF3090}" type="pres">
      <dgm:prSet presAssocID="{37CB2FBE-AA2C-4014-A095-FAC13D39A382}" presName="bgRect" presStyleLbl="bgShp" presStyleIdx="0" presStyleCnt="6"/>
      <dgm:spPr/>
    </dgm:pt>
    <dgm:pt modelId="{619855B5-CAA6-4D44-9140-59478F41D1BF}" type="pres">
      <dgm:prSet presAssocID="{37CB2FBE-AA2C-4014-A095-FAC13D39A382}" presName="bgRectTx" presStyleLbl="bgShp" presStyleIdx="0" presStyleCnt="6">
        <dgm:presLayoutVars>
          <dgm:bulletEnabled val="1"/>
        </dgm:presLayoutVars>
      </dgm:prSet>
      <dgm:spPr/>
    </dgm:pt>
    <dgm:pt modelId="{35F4616A-E307-4BC5-B2CE-5402D6CC9207}" type="pres">
      <dgm:prSet presAssocID="{37CB2FBE-AA2C-4014-A095-FAC13D39A382}" presName="spComp" presStyleCnt="0"/>
      <dgm:spPr/>
    </dgm:pt>
    <dgm:pt modelId="{7946DAEF-D7B7-4520-B258-65EF7D790394}" type="pres">
      <dgm:prSet presAssocID="{37CB2FBE-AA2C-4014-A095-FAC13D39A382}" presName="vSp" presStyleCnt="0"/>
      <dgm:spPr/>
    </dgm:pt>
    <dgm:pt modelId="{3FA10E56-AF98-41BC-AD9F-CA522163A8A4}" type="pres">
      <dgm:prSet presAssocID="{697E460E-6BF4-4487-B782-A2F903229410}" presName="rectComp" presStyleCnt="0"/>
      <dgm:spPr/>
    </dgm:pt>
    <dgm:pt modelId="{C56D37DF-E201-4303-BD0D-2832EE20ABCE}" type="pres">
      <dgm:prSet presAssocID="{697E460E-6BF4-4487-B782-A2F903229410}" presName="bgRect" presStyleLbl="bgShp" presStyleIdx="1" presStyleCnt="6"/>
      <dgm:spPr/>
    </dgm:pt>
    <dgm:pt modelId="{F5A1F08B-6C65-414F-8EBE-2465360B9FAD}" type="pres">
      <dgm:prSet presAssocID="{697E460E-6BF4-4487-B782-A2F903229410}" presName="bgRectTx" presStyleLbl="bgShp" presStyleIdx="1" presStyleCnt="6">
        <dgm:presLayoutVars>
          <dgm:bulletEnabled val="1"/>
        </dgm:presLayoutVars>
      </dgm:prSet>
      <dgm:spPr/>
    </dgm:pt>
    <dgm:pt modelId="{9D5CFC6F-BCC1-4359-8EC4-631E6A1B7A8B}" type="pres">
      <dgm:prSet presAssocID="{697E460E-6BF4-4487-B782-A2F903229410}" presName="spComp" presStyleCnt="0"/>
      <dgm:spPr/>
    </dgm:pt>
    <dgm:pt modelId="{3B21EDE5-FC9E-4164-8CEA-A024CBC039CC}" type="pres">
      <dgm:prSet presAssocID="{697E460E-6BF4-4487-B782-A2F903229410}" presName="vSp" presStyleCnt="0"/>
      <dgm:spPr/>
    </dgm:pt>
    <dgm:pt modelId="{72B792E9-4E09-4A6D-8B60-37D757AB84DE}" type="pres">
      <dgm:prSet presAssocID="{C3C2BD30-AF16-42D5-A2B1-191956FC8199}" presName="rectComp" presStyleCnt="0"/>
      <dgm:spPr/>
    </dgm:pt>
    <dgm:pt modelId="{534D0CB4-0CA1-4145-8845-006BDF7FCA94}" type="pres">
      <dgm:prSet presAssocID="{C3C2BD30-AF16-42D5-A2B1-191956FC8199}" presName="bgRect" presStyleLbl="bgShp" presStyleIdx="2" presStyleCnt="6"/>
      <dgm:spPr/>
    </dgm:pt>
    <dgm:pt modelId="{906D59C5-ABC5-4C5B-A229-3BFD94E241C9}" type="pres">
      <dgm:prSet presAssocID="{C3C2BD30-AF16-42D5-A2B1-191956FC8199}" presName="bgRectTx" presStyleLbl="bgShp" presStyleIdx="2" presStyleCnt="6">
        <dgm:presLayoutVars>
          <dgm:bulletEnabled val="1"/>
        </dgm:presLayoutVars>
      </dgm:prSet>
      <dgm:spPr/>
    </dgm:pt>
    <dgm:pt modelId="{4521691E-E463-4F42-AEDB-DA229C5B9130}" type="pres">
      <dgm:prSet presAssocID="{C3C2BD30-AF16-42D5-A2B1-191956FC8199}" presName="spComp" presStyleCnt="0"/>
      <dgm:spPr/>
    </dgm:pt>
    <dgm:pt modelId="{6FEE0FF9-33F0-4790-8C30-6E0527C16973}" type="pres">
      <dgm:prSet presAssocID="{C3C2BD30-AF16-42D5-A2B1-191956FC8199}" presName="vSp" presStyleCnt="0"/>
      <dgm:spPr/>
    </dgm:pt>
    <dgm:pt modelId="{FA2C5577-4AB2-4BB4-8230-1272320547D4}" type="pres">
      <dgm:prSet presAssocID="{41EA1E9C-C6B6-4A26-8483-EB4B9CBB8FB0}" presName="rectComp" presStyleCnt="0"/>
      <dgm:spPr/>
    </dgm:pt>
    <dgm:pt modelId="{43AC054C-902B-4AEF-A57D-A641E6FC7EA2}" type="pres">
      <dgm:prSet presAssocID="{41EA1E9C-C6B6-4A26-8483-EB4B9CBB8FB0}" presName="bgRect" presStyleLbl="bgShp" presStyleIdx="3" presStyleCnt="6"/>
      <dgm:spPr/>
    </dgm:pt>
    <dgm:pt modelId="{A380864D-7830-4F8E-A507-74393CE9974B}" type="pres">
      <dgm:prSet presAssocID="{41EA1E9C-C6B6-4A26-8483-EB4B9CBB8FB0}" presName="bgRectTx" presStyleLbl="bgShp" presStyleIdx="3" presStyleCnt="6">
        <dgm:presLayoutVars>
          <dgm:bulletEnabled val="1"/>
        </dgm:presLayoutVars>
      </dgm:prSet>
      <dgm:spPr/>
    </dgm:pt>
    <dgm:pt modelId="{D92B5EBF-C247-4CB2-B8BE-6D1FF084550B}" type="pres">
      <dgm:prSet presAssocID="{41EA1E9C-C6B6-4A26-8483-EB4B9CBB8FB0}" presName="spComp" presStyleCnt="0"/>
      <dgm:spPr/>
    </dgm:pt>
    <dgm:pt modelId="{4AAFF257-0440-4BB9-8240-5E6A9A89C4F7}" type="pres">
      <dgm:prSet presAssocID="{41EA1E9C-C6B6-4A26-8483-EB4B9CBB8FB0}" presName="vSp" presStyleCnt="0"/>
      <dgm:spPr/>
    </dgm:pt>
    <dgm:pt modelId="{3ABEEE29-8F45-4883-A7F5-4A61A9BD304F}" type="pres">
      <dgm:prSet presAssocID="{093EED88-37B9-4AFF-B804-481094AD371C}" presName="rectComp" presStyleCnt="0"/>
      <dgm:spPr/>
    </dgm:pt>
    <dgm:pt modelId="{9634C422-8CE3-4B83-8A97-66F7DAB43638}" type="pres">
      <dgm:prSet presAssocID="{093EED88-37B9-4AFF-B804-481094AD371C}" presName="bgRect" presStyleLbl="bgShp" presStyleIdx="4" presStyleCnt="6"/>
      <dgm:spPr/>
    </dgm:pt>
    <dgm:pt modelId="{72C122E6-7893-4769-B887-C6792E77934B}" type="pres">
      <dgm:prSet presAssocID="{093EED88-37B9-4AFF-B804-481094AD371C}" presName="bgRectTx" presStyleLbl="bgShp" presStyleIdx="4" presStyleCnt="6">
        <dgm:presLayoutVars>
          <dgm:bulletEnabled val="1"/>
        </dgm:presLayoutVars>
      </dgm:prSet>
      <dgm:spPr/>
    </dgm:pt>
    <dgm:pt modelId="{960DF31D-38AA-441C-A1D3-3ECBB36C7091}" type="pres">
      <dgm:prSet presAssocID="{093EED88-37B9-4AFF-B804-481094AD371C}" presName="spComp" presStyleCnt="0"/>
      <dgm:spPr/>
    </dgm:pt>
    <dgm:pt modelId="{6FC1F312-1ED4-4EC0-85F0-845B4A78FC5C}" type="pres">
      <dgm:prSet presAssocID="{093EED88-37B9-4AFF-B804-481094AD371C}" presName="vSp" presStyleCnt="0"/>
      <dgm:spPr/>
    </dgm:pt>
    <dgm:pt modelId="{624324D7-F742-4CF4-9D59-12177685894E}" type="pres">
      <dgm:prSet presAssocID="{10F9899D-FC8E-4D15-81D2-4B5C317A1E4E}" presName="rectComp" presStyleCnt="0"/>
      <dgm:spPr/>
    </dgm:pt>
    <dgm:pt modelId="{6F693B23-DCDF-4303-9797-E889E4B22DED}" type="pres">
      <dgm:prSet presAssocID="{10F9899D-FC8E-4D15-81D2-4B5C317A1E4E}" presName="bgRect" presStyleLbl="bgShp" presStyleIdx="5" presStyleCnt="6"/>
      <dgm:spPr/>
    </dgm:pt>
    <dgm:pt modelId="{A4C23B24-4207-4C83-A2A5-F7EF7889863A}" type="pres">
      <dgm:prSet presAssocID="{10F9899D-FC8E-4D15-81D2-4B5C317A1E4E}" presName="bgRectTx" presStyleLbl="bgShp" presStyleIdx="5" presStyleCnt="6">
        <dgm:presLayoutVars>
          <dgm:bulletEnabled val="1"/>
        </dgm:presLayoutVars>
      </dgm:prSet>
      <dgm:spPr/>
    </dgm:pt>
  </dgm:ptLst>
  <dgm:cxnLst>
    <dgm:cxn modelId="{5DE7699F-5873-4018-A1AC-7E2EAC28895D}" type="presOf" srcId="{218E931F-E782-4A3E-BA55-55A216264BBB}" destId="{B2B63470-390E-465D-A344-33667EFEFD93}" srcOrd="0" destOrd="0" presId="urn:microsoft.com/office/officeart/2005/8/layout/hierarchy6"/>
    <dgm:cxn modelId="{11258B2B-4AC3-4A5C-A315-0304569B2CFB}" type="presOf" srcId="{F59BE9A4-61B4-45E5-BF26-695B1696631A}" destId="{5B6E8FED-73B3-4A80-9666-0393BCC97EF0}" srcOrd="0" destOrd="0" presId="urn:microsoft.com/office/officeart/2005/8/layout/hierarchy6"/>
    <dgm:cxn modelId="{48241D37-3956-46AF-AB0B-0848B3E1177E}" type="presOf" srcId="{CBBBB1D0-3454-48DF-80C7-C8D03F9EF941}" destId="{509A4DB5-9872-43A4-A358-1DA0628A4ECF}" srcOrd="0" destOrd="0" presId="urn:microsoft.com/office/officeart/2005/8/layout/hierarchy6"/>
    <dgm:cxn modelId="{4BDAF1D9-1630-440C-80DD-277D83B7E3D5}" type="presOf" srcId="{3D80001B-3890-458A-950C-40EECF6B70D1}" destId="{DC30885C-2264-46A3-9197-5D1F9823E848}" srcOrd="0" destOrd="0" presId="urn:microsoft.com/office/officeart/2005/8/layout/hierarchy6"/>
    <dgm:cxn modelId="{714C7F3F-7D81-4D8F-BD0E-1C9E731748D6}" type="presOf" srcId="{2DB982B0-A747-4BF8-8A7D-CDA20E203C01}" destId="{60F94D59-5D63-471C-A414-EDFF896A12A3}" srcOrd="0" destOrd="0" presId="urn:microsoft.com/office/officeart/2005/8/layout/hierarchy6"/>
    <dgm:cxn modelId="{D0D49E95-CDD8-4C4E-992F-D0E232D73195}" srcId="{CEA2EC77-C4CB-40D4-BB37-970C9689F1F1}" destId="{41EA1E9C-C6B6-4A26-8483-EB4B9CBB8FB0}" srcOrd="4" destOrd="0" parTransId="{2F9EAEB1-2085-401D-9A9F-958B5C4F18CD}" sibTransId="{0204F89B-C3CF-40C6-B0D8-9FA94BE3C707}"/>
    <dgm:cxn modelId="{FDB8BCCA-C6B2-4121-927A-EE1759F5FF90}" srcId="{E34EDC50-71ED-4D14-B06F-D5849ECC0940}" destId="{3D80001B-3890-458A-950C-40EECF6B70D1}" srcOrd="0" destOrd="0" parTransId="{218E931F-E782-4A3E-BA55-55A216264BBB}" sibTransId="{46C52C7D-A5B2-4F45-9FE4-383A845D37A9}"/>
    <dgm:cxn modelId="{9C12857D-4C53-4A73-ABD8-C82F43B920A4}" srcId="{90D49127-49F3-41E2-97E3-2141E320C85C}" destId="{207031E9-55AF-4B51-80A4-151AF03A550F}" srcOrd="1" destOrd="0" parTransId="{3D6AE326-5705-4903-9868-A6203B3FA6A6}" sibTransId="{E91A386A-82A0-4279-9850-4BD4C6C6C66C}"/>
    <dgm:cxn modelId="{1B4C5370-EB63-4422-92D0-BEEFE29E702A}" type="presOf" srcId="{E3A03734-1257-4763-8B19-D89B6BB8B308}" destId="{5B225D63-4EC4-4F82-B2F2-A1E991F66F28}" srcOrd="0" destOrd="0" presId="urn:microsoft.com/office/officeart/2005/8/layout/hierarchy6"/>
    <dgm:cxn modelId="{1BD825BA-FB05-414F-A521-E0B197BDA0AB}" type="presOf" srcId="{10F9899D-FC8E-4D15-81D2-4B5C317A1E4E}" destId="{6F693B23-DCDF-4303-9797-E889E4B22DED}" srcOrd="0" destOrd="0" presId="urn:microsoft.com/office/officeart/2005/8/layout/hierarchy6"/>
    <dgm:cxn modelId="{F978BDDF-1AB4-47E9-B81D-B062C7ADFBFF}" type="presOf" srcId="{C3C2BD30-AF16-42D5-A2B1-191956FC8199}" destId="{534D0CB4-0CA1-4145-8845-006BDF7FCA94}" srcOrd="0" destOrd="0" presId="urn:microsoft.com/office/officeart/2005/8/layout/hierarchy6"/>
    <dgm:cxn modelId="{AC2C594D-5807-44F1-8FB2-FBCCBFF748FF}" type="presOf" srcId="{BC175DFC-6BE3-47B7-8E4D-2C2B890837F2}" destId="{C66CCFC2-3FE9-4248-8587-FB654726EBF7}" srcOrd="0" destOrd="0" presId="urn:microsoft.com/office/officeart/2005/8/layout/hierarchy6"/>
    <dgm:cxn modelId="{3BE3C5FE-65F3-4925-A988-172F07DB3BBA}" type="presOf" srcId="{E329F334-896B-4197-B754-18A6F4E2E4F8}" destId="{41D72860-2547-458D-8B50-B5C785AEC2A9}" srcOrd="0" destOrd="0" presId="urn:microsoft.com/office/officeart/2005/8/layout/hierarchy6"/>
    <dgm:cxn modelId="{498B34A5-CC1F-4957-BBAE-6ACDB2E623D6}" srcId="{6B6638D3-2FDD-4053-8F57-B0E9EA6B3141}" destId="{C3CC76E3-1930-4D50-BFA3-2D96F6FF22B5}" srcOrd="1" destOrd="0" parTransId="{317AF03A-BE67-4BAC-91A5-1A32EED53954}" sibTransId="{E32382FD-7804-442D-B638-64A4DE22FFFE}"/>
    <dgm:cxn modelId="{1A4D0E84-10E7-407F-97D4-2727D12C1F13}" srcId="{CEA2EC77-C4CB-40D4-BB37-970C9689F1F1}" destId="{37CB2FBE-AA2C-4014-A095-FAC13D39A382}" srcOrd="1" destOrd="0" parTransId="{9F55E370-B8E5-4615-8DB1-6EA9674F71E6}" sibTransId="{60B14820-8A71-43A1-B088-249FD9FDD31F}"/>
    <dgm:cxn modelId="{A40A7DCB-AA76-471F-9699-820D732E4C56}" srcId="{CEA2EC77-C4CB-40D4-BB37-970C9689F1F1}" destId="{697E460E-6BF4-4487-B782-A2F903229410}" srcOrd="2" destOrd="0" parTransId="{04E3C2CD-5D67-4492-81C3-CAED2D843A9E}" sibTransId="{F407A880-C0D0-43C9-A564-9CCAFB9034D7}"/>
    <dgm:cxn modelId="{9C3952C1-6FA3-4949-9404-C67C6308218A}" type="presOf" srcId="{051EA36E-01C3-4BEC-B402-49C513A2AF77}" destId="{705AF9A7-8DF1-4FD1-BDBD-6E2CFC30A32A}" srcOrd="0" destOrd="0" presId="urn:microsoft.com/office/officeart/2005/8/layout/hierarchy6"/>
    <dgm:cxn modelId="{ECED58C9-BBEC-4C35-86CA-B671457E13EB}" srcId="{CEA2EC77-C4CB-40D4-BB37-970C9689F1F1}" destId="{10F9899D-FC8E-4D15-81D2-4B5C317A1E4E}" srcOrd="6" destOrd="0" parTransId="{71084412-4050-4487-A6FE-5DE9E03C3685}" sibTransId="{4062E7EA-4FE5-4814-BDA4-EA7DE8533615}"/>
    <dgm:cxn modelId="{80A35356-DB51-43F8-8919-9908DDFC54F6}" type="presOf" srcId="{E34EDC50-71ED-4D14-B06F-D5849ECC0940}" destId="{C12FFB89-DE48-41CF-83FC-B9FA41102FA0}" srcOrd="0" destOrd="0" presId="urn:microsoft.com/office/officeart/2005/8/layout/hierarchy6"/>
    <dgm:cxn modelId="{63694BF5-7F6A-4B83-B953-480464CAA912}" srcId="{5F5D19FA-807D-476B-B966-2605D40C312A}" destId="{EC71313F-89C3-4867-86AB-B3649B40F210}" srcOrd="0" destOrd="0" parTransId="{051EA36E-01C3-4BEC-B402-49C513A2AF77}" sibTransId="{D1038231-9E5D-4BAF-B830-5EF7EAAF0850}"/>
    <dgm:cxn modelId="{C826C5B7-D3E0-42DB-906B-EB472F74A968}" srcId="{BC175DFC-6BE3-47B7-8E4D-2C2B890837F2}" destId="{5F5D19FA-807D-476B-B966-2605D40C312A}" srcOrd="0" destOrd="0" parTransId="{ACA829E1-F66C-4B2B-BE88-15ED78716915}" sibTransId="{3055ACEE-F60F-4AC7-AF0F-AF0C503DA401}"/>
    <dgm:cxn modelId="{72FCD824-C098-4829-ADA0-A2B24ED2ABC5}" srcId="{A1CAE9F5-771E-487C-AEDC-4F7B7BA8B73A}" destId="{F9086DEB-6693-4356-B5E2-B1DEF528B7A2}" srcOrd="2" destOrd="0" parTransId="{32A93EFD-4D58-40E7-A720-A05F5F5E17D1}" sibTransId="{D36CDC18-5CB3-4244-BC62-A0C554C5420B}"/>
    <dgm:cxn modelId="{C3546DFA-3D67-42D6-BA3E-ADDA6FE43ACD}" type="presOf" srcId="{EC71313F-89C3-4867-86AB-B3649B40F210}" destId="{19BAB24B-BFEA-4DF0-9566-F76D16694387}" srcOrd="0" destOrd="0" presId="urn:microsoft.com/office/officeart/2005/8/layout/hierarchy6"/>
    <dgm:cxn modelId="{8B15283A-7237-4461-962F-3959CF5FA03B}" type="presOf" srcId="{802C35EB-AB9E-4641-8740-13D4DFCC8237}" destId="{8DE2A9BE-69CA-4CFB-89F7-DC2AC3F66108}" srcOrd="0" destOrd="0" presId="urn:microsoft.com/office/officeart/2005/8/layout/hierarchy6"/>
    <dgm:cxn modelId="{4710C36A-121A-4F1D-B566-141AE769EA19}" srcId="{5DF5B337-F20C-40A9-865A-636C683E2A3A}" destId="{A1CAE9F5-771E-487C-AEDC-4F7B7BA8B73A}" srcOrd="0" destOrd="0" parTransId="{00DA3AC3-8A9B-43F8-8E16-754FC237BFE5}" sibTransId="{9E9534FD-4BB8-42EE-AC31-234914280759}"/>
    <dgm:cxn modelId="{A7D78934-07CF-47D4-A3A5-C7546B717B27}" srcId="{207031E9-55AF-4B51-80A4-151AF03A550F}" destId="{26CFD5BA-5AD6-4BCF-B7A4-144AB6BDA924}" srcOrd="0" destOrd="0" parTransId="{E3A03734-1257-4763-8B19-D89B6BB8B308}" sibTransId="{9DF01A41-5DCE-4530-8741-001EBE1D06AD}"/>
    <dgm:cxn modelId="{71A15B59-DD36-4244-AB20-21EE5A3DF7AB}" type="presOf" srcId="{37CB2FBE-AA2C-4014-A095-FAC13D39A382}" destId="{619855B5-CAA6-4D44-9140-59478F41D1BF}" srcOrd="1" destOrd="0" presId="urn:microsoft.com/office/officeart/2005/8/layout/hierarchy6"/>
    <dgm:cxn modelId="{07AAA29D-F822-432F-AE88-6D1FBBD4108F}" type="presOf" srcId="{799A4231-352E-4D35-8B38-189959D65782}" destId="{06AB8EC9-C62B-4ED9-A90A-0920B7968E31}" srcOrd="0" destOrd="0" presId="urn:microsoft.com/office/officeart/2005/8/layout/hierarchy6"/>
    <dgm:cxn modelId="{1C3A9520-C1D2-4FA7-AB37-4A2D18476ED5}" type="presOf" srcId="{BBAC10C7-2CC8-4474-BFDA-E2CCB6ACC70B}" destId="{DFACE759-9816-414B-81E0-D3587A2346C0}" srcOrd="0" destOrd="0" presId="urn:microsoft.com/office/officeart/2005/8/layout/hierarchy6"/>
    <dgm:cxn modelId="{7C788223-14AF-4D10-A8B3-C4440FB6F413}" srcId="{90D49127-49F3-41E2-97E3-2141E320C85C}" destId="{6A1EE7C3-FD65-4AFC-A8C9-E51BD5B2DB84}" srcOrd="0" destOrd="0" parTransId="{4BA753F6-F72A-4B3F-A421-FB5EC644C484}" sibTransId="{4CED4ACB-CD63-4D4B-AA85-742D0488467A}"/>
    <dgm:cxn modelId="{04FA7C34-61B7-4EF2-90CB-96DB2D874E93}" type="presOf" srcId="{41EA1E9C-C6B6-4A26-8483-EB4B9CBB8FB0}" destId="{A380864D-7830-4F8E-A507-74393CE9974B}" srcOrd="1" destOrd="0" presId="urn:microsoft.com/office/officeart/2005/8/layout/hierarchy6"/>
    <dgm:cxn modelId="{24D4CFE1-6933-44C2-92CA-651EE9827B56}" type="presOf" srcId="{41EA1E9C-C6B6-4A26-8483-EB4B9CBB8FB0}" destId="{43AC054C-902B-4AEF-A57D-A641E6FC7EA2}" srcOrd="0" destOrd="0" presId="urn:microsoft.com/office/officeart/2005/8/layout/hierarchy6"/>
    <dgm:cxn modelId="{380C49D6-0A69-44D6-998A-8FC6CB77DE33}" type="presOf" srcId="{874F2AF2-F0E3-4027-915E-D75B66313024}" destId="{F2CD4515-3E30-481B-ABC0-CA957BBEAF16}" srcOrd="0" destOrd="0" presId="urn:microsoft.com/office/officeart/2005/8/layout/hierarchy6"/>
    <dgm:cxn modelId="{7AF10D77-735D-4959-B41B-8419DF2164C3}" type="presOf" srcId="{093EED88-37B9-4AFF-B804-481094AD371C}" destId="{9634C422-8CE3-4B83-8A97-66F7DAB43638}" srcOrd="0" destOrd="0" presId="urn:microsoft.com/office/officeart/2005/8/layout/hierarchy6"/>
    <dgm:cxn modelId="{7E4DB65B-C176-4FF8-84D0-36473DCED775}" type="presOf" srcId="{5F5D19FA-807D-476B-B966-2605D40C312A}" destId="{3F4D08DB-AD92-4BF0-87D1-DB41E9C28CAC}" srcOrd="0" destOrd="0" presId="urn:microsoft.com/office/officeart/2005/8/layout/hierarchy6"/>
    <dgm:cxn modelId="{1A4C8ACD-43AE-43C9-89A8-CC89264A0487}" type="presOf" srcId="{FE385D05-0D25-45B4-B3D2-C492048B1A43}" destId="{8689C27A-EC06-444F-A477-FEFCF0957D00}" srcOrd="0" destOrd="0" presId="urn:microsoft.com/office/officeart/2005/8/layout/hierarchy6"/>
    <dgm:cxn modelId="{6F2E74CA-19E0-46D0-8A62-A3015BD34259}" type="presOf" srcId="{F9086DEB-6693-4356-B5E2-B1DEF528B7A2}" destId="{8ADE4027-7979-492D-ABA6-235688D10EC6}" srcOrd="0" destOrd="0" presId="urn:microsoft.com/office/officeart/2005/8/layout/hierarchy6"/>
    <dgm:cxn modelId="{5CC03949-42BA-4153-8225-78884995E714}" type="presOf" srcId="{A6D2606B-BC86-4372-85FF-2033F829D7CD}" destId="{08DB52BF-BB61-4998-AD9F-5F972BE3C482}" srcOrd="0" destOrd="0" presId="urn:microsoft.com/office/officeart/2005/8/layout/hierarchy6"/>
    <dgm:cxn modelId="{9BB02FD0-7AFF-44B2-880A-63F33000ED8E}" type="presOf" srcId="{37CB2FBE-AA2C-4014-A095-FAC13D39A382}" destId="{7CD034D4-175F-402B-9A8E-4C1C8DCF3090}" srcOrd="0" destOrd="0" presId="urn:microsoft.com/office/officeart/2005/8/layout/hierarchy6"/>
    <dgm:cxn modelId="{BB027EF8-38FF-4744-9AB9-3210AFC033DB}" type="presOf" srcId="{7E1A09E2-5719-4811-9E33-254B5F5511F7}" destId="{6BE56DBE-F840-4F67-AAA2-E7F3C0A167C8}" srcOrd="0" destOrd="0" presId="urn:microsoft.com/office/officeart/2005/8/layout/hierarchy6"/>
    <dgm:cxn modelId="{68B9C142-51FB-4A72-A3DE-0FBDD2D6C784}" type="presOf" srcId="{093EED88-37B9-4AFF-B804-481094AD371C}" destId="{72C122E6-7893-4769-B887-C6792E77934B}" srcOrd="1" destOrd="0" presId="urn:microsoft.com/office/officeart/2005/8/layout/hierarchy6"/>
    <dgm:cxn modelId="{2B122BFD-5A25-42C7-8E41-D0F61DB75FAD}" type="presOf" srcId="{6A1EE7C3-FD65-4AFC-A8C9-E51BD5B2DB84}" destId="{8C4C155A-87D3-4EA4-B78D-013BF1DD8B52}" srcOrd="0" destOrd="0" presId="urn:microsoft.com/office/officeart/2005/8/layout/hierarchy6"/>
    <dgm:cxn modelId="{C6F14A5A-4539-4020-8768-2491E660A251}" srcId="{DCA8C98E-599D-459A-AE07-C03DB324BB5E}" destId="{6B6638D3-2FDD-4053-8F57-B0E9EA6B3141}" srcOrd="1" destOrd="0" parTransId="{01EB72FB-BBAE-4DDD-A512-579293F72366}" sibTransId="{E0E09D91-1A46-4D5D-AE99-E4B72B41B4EF}"/>
    <dgm:cxn modelId="{02634DCD-AEEB-440D-8BF3-E5D29ABA67CF}" type="presOf" srcId="{90E37C9F-E8DD-4757-950D-D7F68A48D479}" destId="{3FDFD5C7-CF8E-4EE1-B8EF-18AD2013F37D}" srcOrd="0" destOrd="0" presId="urn:microsoft.com/office/officeart/2005/8/layout/hierarchy6"/>
    <dgm:cxn modelId="{87E908BF-C7BD-427C-A2EB-6188F5183F8A}" type="presOf" srcId="{3D6AE326-5705-4903-9868-A6203B3FA6A6}" destId="{F77CF162-102B-47CF-8C65-1E1E5FE54490}" srcOrd="0" destOrd="0" presId="urn:microsoft.com/office/officeart/2005/8/layout/hierarchy6"/>
    <dgm:cxn modelId="{ECECC462-BFBE-41C9-9970-96E0912B0E32}" type="presOf" srcId="{26CFD5BA-5AD6-4BCF-B7A4-144AB6BDA924}" destId="{D08EB935-3EE5-4104-9A72-832F367153F0}" srcOrd="0" destOrd="0" presId="urn:microsoft.com/office/officeart/2005/8/layout/hierarchy6"/>
    <dgm:cxn modelId="{5670EED0-600E-4C53-A963-FC2CA9ADB6C1}" srcId="{CEA2EC77-C4CB-40D4-BB37-970C9689F1F1}" destId="{DCA8C98E-599D-459A-AE07-C03DB324BB5E}" srcOrd="0" destOrd="0" parTransId="{0251CA85-BCEF-489D-A0C5-F5DD43157015}" sibTransId="{2BFEF9AA-F03B-471D-8270-D177E7AB2432}"/>
    <dgm:cxn modelId="{D2A04ACE-587F-4E40-9075-20EA37FC1705}" type="presOf" srcId="{2178AA5E-12C0-4EC1-A58F-557637337DE1}" destId="{4590F7AF-77C5-48D5-BCDD-7CE06B79DFEF}" srcOrd="0" destOrd="0" presId="urn:microsoft.com/office/officeart/2005/8/layout/hierarchy6"/>
    <dgm:cxn modelId="{76C117AC-3B66-47F2-A0B6-C131024E3CA8}" type="presOf" srcId="{776B101C-4EA8-49CC-9486-655FA2B0B811}" destId="{AA42A68C-0671-42C6-A567-2854127CAE13}" srcOrd="0" destOrd="0" presId="urn:microsoft.com/office/officeart/2005/8/layout/hierarchy6"/>
    <dgm:cxn modelId="{C98949C3-83BF-46B8-A4EA-ABB6D31C1C21}" type="presOf" srcId="{90D49127-49F3-41E2-97E3-2141E320C85C}" destId="{05D7D6C0-3AE3-4A75-B588-BC758E29099F}" srcOrd="0" destOrd="0" presId="urn:microsoft.com/office/officeart/2005/8/layout/hierarchy6"/>
    <dgm:cxn modelId="{CAA62514-B09A-471E-BEBF-26607BCB39AB}" type="presOf" srcId="{7FF747F2-7194-45E0-92E7-6C2186027A6D}" destId="{BAACACA5-F2E6-429B-8C83-5DFB99428D41}" srcOrd="0" destOrd="0" presId="urn:microsoft.com/office/officeart/2005/8/layout/hierarchy6"/>
    <dgm:cxn modelId="{086143B4-F4FA-4BB2-AAFE-94D017B22522}" type="presOf" srcId="{A1CAE9F5-771E-487C-AEDC-4F7B7BA8B73A}" destId="{07AECA85-7CCD-4258-BB2C-47C04CFE2168}" srcOrd="0" destOrd="0" presId="urn:microsoft.com/office/officeart/2005/8/layout/hierarchy6"/>
    <dgm:cxn modelId="{66B691CF-E223-45E2-8699-8FA23D386718}" type="presOf" srcId="{DCA8C98E-599D-459A-AE07-C03DB324BB5E}" destId="{4CA8D2E3-3699-49C1-9465-71E96D22CEF1}" srcOrd="0" destOrd="0" presId="urn:microsoft.com/office/officeart/2005/8/layout/hierarchy6"/>
    <dgm:cxn modelId="{0E56F3AD-2353-419E-B8D4-0A2F1F088CB2}" type="presOf" srcId="{00DA3AC3-8A9B-43F8-8E16-754FC237BFE5}" destId="{2F795395-7B3A-47D1-8E64-7A831CDC9980}" srcOrd="0" destOrd="0" presId="urn:microsoft.com/office/officeart/2005/8/layout/hierarchy6"/>
    <dgm:cxn modelId="{A9C22164-8D4A-4545-9396-8897C8CDAF2A}" srcId="{AB357167-F1FC-4554-BEC2-C0E225D6CEED}" destId="{A37B8D7B-EF4A-4676-A1F3-B7081A3E6CBB}" srcOrd="0" destOrd="0" parTransId="{8FE78580-2442-42CF-AAF2-558DBF65FF91}" sibTransId="{11148251-4E4A-439A-9274-BA150F1FAC49}"/>
    <dgm:cxn modelId="{C4D30FD2-8D17-49AB-810B-DB69ECAE8875}" type="presOf" srcId="{2B7B965A-0332-4BBC-8725-5A2356ACFDCA}" destId="{71FB7874-0CB0-45E3-B6B4-ECB51631A3AE}" srcOrd="0" destOrd="0" presId="urn:microsoft.com/office/officeart/2005/8/layout/hierarchy6"/>
    <dgm:cxn modelId="{6F757346-5A45-48E8-B5DC-7446CDF42806}" srcId="{DCA8C98E-599D-459A-AE07-C03DB324BB5E}" destId="{5DF5B337-F20C-40A9-865A-636C683E2A3A}" srcOrd="0" destOrd="0" parTransId="{799A4231-352E-4D35-8B38-189959D65782}" sibTransId="{09D7F2D3-BDD2-483D-B543-B481A41BA77C}"/>
    <dgm:cxn modelId="{74E94EE3-8384-47A9-9A08-2544FD59D671}" type="presOf" srcId="{697E460E-6BF4-4487-B782-A2F903229410}" destId="{F5A1F08B-6C65-414F-8EBE-2465360B9FAD}" srcOrd="1" destOrd="0" presId="urn:microsoft.com/office/officeart/2005/8/layout/hierarchy6"/>
    <dgm:cxn modelId="{84B554DC-DA73-40CA-B82D-54A0006B2E4F}" type="presOf" srcId="{C3C2BD30-AF16-42D5-A2B1-191956FC8199}" destId="{906D59C5-ABC5-4C5B-A229-3BFD94E241C9}" srcOrd="1" destOrd="0" presId="urn:microsoft.com/office/officeart/2005/8/layout/hierarchy6"/>
    <dgm:cxn modelId="{CB476851-39B7-4275-8540-194B1D03FD24}" srcId="{CEA2EC77-C4CB-40D4-BB37-970C9689F1F1}" destId="{093EED88-37B9-4AFF-B804-481094AD371C}" srcOrd="5" destOrd="0" parTransId="{6830DE02-5D54-445E-86E0-AE48DA6597B1}" sibTransId="{9AA810F7-C8E1-47D3-A618-6376A935C002}"/>
    <dgm:cxn modelId="{E31778DA-CB01-4B92-8E4A-C70E4B5E5AC1}" type="presOf" srcId="{8FE78580-2442-42CF-AAF2-558DBF65FF91}" destId="{BCFA57B8-CED9-40F6-B51F-9B07047DB383}" srcOrd="0" destOrd="0" presId="urn:microsoft.com/office/officeart/2005/8/layout/hierarchy6"/>
    <dgm:cxn modelId="{02542435-A943-4AAD-BAA3-BDE6382F0F2D}" srcId="{DCA8C98E-599D-459A-AE07-C03DB324BB5E}" destId="{874F2AF2-F0E3-4027-915E-D75B66313024}" srcOrd="2" destOrd="0" parTransId="{0A84C2FB-B4EE-4C22-80D7-4390584A0541}" sibTransId="{22F1AEB8-A84E-498F-A2BE-B19AD5496C5C}"/>
    <dgm:cxn modelId="{781AC707-84FE-4613-A363-42A24F55238A}" type="presOf" srcId="{C1F8CE4D-C58B-4D35-B674-4BB6850F6CEB}" destId="{DD7E7D88-3A6D-4E00-8DD1-40BC93B64D1A}" srcOrd="0" destOrd="0" presId="urn:microsoft.com/office/officeart/2005/8/layout/hierarchy6"/>
    <dgm:cxn modelId="{C7D34B00-AB15-4D57-9BDE-7C3E9BA681FB}" type="presOf" srcId="{A37B8D7B-EF4A-4676-A1F3-B7081A3E6CBB}" destId="{24C91A75-CB77-44B6-A7A9-1F2C42478E68}" srcOrd="0" destOrd="0" presId="urn:microsoft.com/office/officeart/2005/8/layout/hierarchy6"/>
    <dgm:cxn modelId="{D9FAD051-C27E-405C-9237-736FB9EE8C5A}" srcId="{7E1A09E2-5719-4811-9E33-254B5F5511F7}" destId="{C1F8CE4D-C58B-4D35-B674-4BB6850F6CEB}" srcOrd="0" destOrd="0" parTransId="{2DB982B0-A747-4BF8-8A7D-CDA20E203C01}" sibTransId="{9E9456D2-70A8-4F44-99CF-2A263B450A1B}"/>
    <dgm:cxn modelId="{D26FE25E-039D-4ECA-8C66-ABAD8238B162}" type="presOf" srcId="{317AF03A-BE67-4BAC-91A5-1A32EED53954}" destId="{AF2E4B09-06BA-4674-96F7-56C32B25868A}" srcOrd="0" destOrd="0" presId="urn:microsoft.com/office/officeart/2005/8/layout/hierarchy6"/>
    <dgm:cxn modelId="{8BC5683C-4D4E-4996-A090-7DB93A8EB9C3}" srcId="{5DF5B337-F20C-40A9-865A-636C683E2A3A}" destId="{BC175DFC-6BE3-47B7-8E4D-2C2B890837F2}" srcOrd="1" destOrd="0" parTransId="{BBAC10C7-2CC8-4474-BFDA-E2CCB6ACC70B}" sibTransId="{F7FBB9FC-9849-4379-B187-58292E93655B}"/>
    <dgm:cxn modelId="{92CDFA6A-E06D-449B-9CDC-A72C0711C160}" srcId="{6A1EE7C3-FD65-4AFC-A8C9-E51BD5B2DB84}" destId="{2178AA5E-12C0-4EC1-A58F-557637337DE1}" srcOrd="0" destOrd="0" parTransId="{CBBBB1D0-3454-48DF-80C7-C8D03F9EF941}" sibTransId="{44C45FB3-90CB-434B-B7C8-4D8E9CA7A41A}"/>
    <dgm:cxn modelId="{1F45A305-3F64-488D-B2EB-E212E2416784}" srcId="{6B6638D3-2FDD-4053-8F57-B0E9EA6B3141}" destId="{90D49127-49F3-41E2-97E3-2141E320C85C}" srcOrd="0" destOrd="0" parTransId="{802C35EB-AB9E-4641-8740-13D4DFCC8237}" sibTransId="{49BA841D-92E1-41D4-BC2B-F5AF59543C3D}"/>
    <dgm:cxn modelId="{FA366B15-2418-4076-89B3-8E3ED26F472C}" type="presOf" srcId="{4BA753F6-F72A-4B3F-A421-FB5EC644C484}" destId="{88FFDA1C-771B-451C-A5B2-BBA278648F92}" srcOrd="0" destOrd="0" presId="urn:microsoft.com/office/officeart/2005/8/layout/hierarchy6"/>
    <dgm:cxn modelId="{16C6F4EC-02B5-4C68-B619-7C3236B5692A}" srcId="{90E37C9F-E8DD-4757-950D-D7F68A48D479}" destId="{FE16D763-AF4D-4D60-87F7-FDCE17E2B102}" srcOrd="0" destOrd="0" parTransId="{A6D2606B-BC86-4372-85FF-2033F829D7CD}" sibTransId="{EC139354-45C7-4D0F-899F-C6F446D20234}"/>
    <dgm:cxn modelId="{14B89DE7-DF8D-41AE-AA19-B57D87ECEFAE}" srcId="{A1CAE9F5-771E-487C-AEDC-4F7B7BA8B73A}" destId="{AB357167-F1FC-4554-BEC2-C0E225D6CEED}" srcOrd="1" destOrd="0" parTransId="{2B7B965A-0332-4BBC-8725-5A2356ACFDCA}" sibTransId="{DBE21538-E2E9-4D46-ABD1-3F81787490EF}"/>
    <dgm:cxn modelId="{4E69780B-1846-47E9-8E37-794A917A1F50}" type="presOf" srcId="{AB357167-F1FC-4554-BEC2-C0E225D6CEED}" destId="{32D5D853-93B7-4071-93D3-A96AD8DC9693}" srcOrd="0" destOrd="0" presId="urn:microsoft.com/office/officeart/2005/8/layout/hierarchy6"/>
    <dgm:cxn modelId="{4B0E84E9-B9CC-4694-99EC-6A1F6B54EFD9}" type="presOf" srcId="{32A93EFD-4D58-40E7-A720-A05F5F5E17D1}" destId="{718AEF6D-421E-4CE5-9B40-0652DA5AFFD9}" srcOrd="0" destOrd="0" presId="urn:microsoft.com/office/officeart/2005/8/layout/hierarchy6"/>
    <dgm:cxn modelId="{88A142E2-D1EC-4CD7-BAA0-B4AFF94F32C8}" srcId="{90D49127-49F3-41E2-97E3-2141E320C85C}" destId="{E34EDC50-71ED-4D14-B06F-D5849ECC0940}" srcOrd="3" destOrd="0" parTransId="{F59BE9A4-61B4-45E5-BF26-695B1696631A}" sibTransId="{5B2F20C0-41EE-4E41-B46A-28139D2145D4}"/>
    <dgm:cxn modelId="{0F3F74D5-9642-495D-BE00-B2BB1644C88B}" srcId="{F9086DEB-6693-4356-B5E2-B1DEF528B7A2}" destId="{776B101C-4EA8-49CC-9486-655FA2B0B811}" srcOrd="0" destOrd="0" parTransId="{7FF747F2-7194-45E0-92E7-6C2186027A6D}" sibTransId="{809ED6C5-96E3-49F4-8CFC-8017D29706DF}"/>
    <dgm:cxn modelId="{6AFE3B07-CDCD-42FF-9808-C1B12C2C6E73}" type="presOf" srcId="{5DF5B337-F20C-40A9-865A-636C683E2A3A}" destId="{D5AEE79F-D004-4385-9502-2BEDB8999750}" srcOrd="0" destOrd="0" presId="urn:microsoft.com/office/officeart/2005/8/layout/hierarchy6"/>
    <dgm:cxn modelId="{0D17C872-C833-46BC-9F3E-966EF08EA179}" type="presOf" srcId="{10F9899D-FC8E-4D15-81D2-4B5C317A1E4E}" destId="{A4C23B24-4207-4C83-A2A5-F7EF7889863A}" srcOrd="1" destOrd="0" presId="urn:microsoft.com/office/officeart/2005/8/layout/hierarchy6"/>
    <dgm:cxn modelId="{8A4A83FB-CD97-4BD2-869B-CFE72EE356F2}" type="presOf" srcId="{01EB72FB-BBAE-4DDD-A512-579293F72366}" destId="{3505A91E-638A-4AA2-B010-C3DBF5410CDC}" srcOrd="0" destOrd="0" presId="urn:microsoft.com/office/officeart/2005/8/layout/hierarchy6"/>
    <dgm:cxn modelId="{96DA121C-C09A-423C-AAB5-67855A204C31}" type="presOf" srcId="{697E460E-6BF4-4487-B782-A2F903229410}" destId="{C56D37DF-E201-4303-BD0D-2832EE20ABCE}" srcOrd="0" destOrd="0" presId="urn:microsoft.com/office/officeart/2005/8/layout/hierarchy6"/>
    <dgm:cxn modelId="{40FD29FE-3777-49E4-A2C7-9C02C669DA17}" type="presOf" srcId="{ACA829E1-F66C-4B2B-BE88-15ED78716915}" destId="{D653731B-39F2-4E27-AA50-C543291A1AEB}" srcOrd="0" destOrd="0" presId="urn:microsoft.com/office/officeart/2005/8/layout/hierarchy6"/>
    <dgm:cxn modelId="{4608D493-1A58-41FF-9CB1-57964A6620F1}" type="presOf" srcId="{C3CC76E3-1930-4D50-BFA3-2D96F6FF22B5}" destId="{5AA57C6E-2360-4AB5-AEB1-2C2CA68AEC11}" srcOrd="0" destOrd="0" presId="urn:microsoft.com/office/officeart/2005/8/layout/hierarchy6"/>
    <dgm:cxn modelId="{2B612E9D-133A-427F-9091-14CD031BD8DD}" type="presOf" srcId="{207031E9-55AF-4B51-80A4-151AF03A550F}" destId="{1115292E-708C-46BA-B6B8-2999120DD0F8}" srcOrd="0" destOrd="0" presId="urn:microsoft.com/office/officeart/2005/8/layout/hierarchy6"/>
    <dgm:cxn modelId="{007FB297-0B12-4F93-8039-A400CA618EA9}" srcId="{A1CAE9F5-771E-487C-AEDC-4F7B7BA8B73A}" destId="{7E1A09E2-5719-4811-9E33-254B5F5511F7}" srcOrd="0" destOrd="0" parTransId="{FE385D05-0D25-45B4-B3D2-C492048B1A43}" sibTransId="{9C3939AE-2F1D-4740-9680-7FDB5C1FC981}"/>
    <dgm:cxn modelId="{1E68D398-CD7A-42A0-A703-958307A654E9}" type="presOf" srcId="{CEA2EC77-C4CB-40D4-BB37-970C9689F1F1}" destId="{D23ACB31-06FF-4496-AF33-7BA9FAADF55F}" srcOrd="0" destOrd="0" presId="urn:microsoft.com/office/officeart/2005/8/layout/hierarchy6"/>
    <dgm:cxn modelId="{F766E46D-62B0-4B17-B0E4-071E15E94268}" type="presOf" srcId="{0A84C2FB-B4EE-4C22-80D7-4390584A0541}" destId="{F9323D0E-BA81-4005-AFA3-F3DD57CC107F}" srcOrd="0" destOrd="0" presId="urn:microsoft.com/office/officeart/2005/8/layout/hierarchy6"/>
    <dgm:cxn modelId="{848A905C-75F6-4A3E-A1EC-B3FDC1AE794C}" srcId="{90D49127-49F3-41E2-97E3-2141E320C85C}" destId="{90E37C9F-E8DD-4757-950D-D7F68A48D479}" srcOrd="2" destOrd="0" parTransId="{E329F334-896B-4197-B754-18A6F4E2E4F8}" sibTransId="{0CC149B2-3EBE-4FFE-A924-053516E7B24F}"/>
    <dgm:cxn modelId="{D0E480FC-5EEB-415C-A095-655B26F2D928}" type="presOf" srcId="{6B6638D3-2FDD-4053-8F57-B0E9EA6B3141}" destId="{BA873DA3-71D8-4AB4-A065-3BD2873504AA}" srcOrd="0" destOrd="0" presId="urn:microsoft.com/office/officeart/2005/8/layout/hierarchy6"/>
    <dgm:cxn modelId="{9C2CD1BC-62C2-4E38-AACB-215D97B90942}" type="presOf" srcId="{FE16D763-AF4D-4D60-87F7-FDCE17E2B102}" destId="{A6FF49FF-5BCB-4797-B4B8-0AD5098408CA}" srcOrd="0" destOrd="0" presId="urn:microsoft.com/office/officeart/2005/8/layout/hierarchy6"/>
    <dgm:cxn modelId="{8785BB23-9DFA-4C63-B9A4-A8C5F7962ED3}" srcId="{CEA2EC77-C4CB-40D4-BB37-970C9689F1F1}" destId="{C3C2BD30-AF16-42D5-A2B1-191956FC8199}" srcOrd="3" destOrd="0" parTransId="{D23F4F58-4E7F-4E24-A69E-8C198CF772F7}" sibTransId="{097554E5-BD62-4034-911F-2795BF694DF0}"/>
    <dgm:cxn modelId="{13C9AAC7-ED8C-4E88-B964-2AE37E8D6928}" type="presParOf" srcId="{D23ACB31-06FF-4496-AF33-7BA9FAADF55F}" destId="{0A8B9CF0-6941-42E8-AD1C-9560BAF99963}" srcOrd="0" destOrd="0" presId="urn:microsoft.com/office/officeart/2005/8/layout/hierarchy6"/>
    <dgm:cxn modelId="{EADEB9D6-4829-4049-A090-7A6398043BA6}" type="presParOf" srcId="{0A8B9CF0-6941-42E8-AD1C-9560BAF99963}" destId="{48563F6F-0646-4636-8641-020252BE00B1}" srcOrd="0" destOrd="0" presId="urn:microsoft.com/office/officeart/2005/8/layout/hierarchy6"/>
    <dgm:cxn modelId="{FE8D8DE3-A0AA-4271-828D-125AF462DF97}" type="presParOf" srcId="{0A8B9CF0-6941-42E8-AD1C-9560BAF99963}" destId="{3A972FDB-2552-4599-B204-1BB33753C226}" srcOrd="1" destOrd="0" presId="urn:microsoft.com/office/officeart/2005/8/layout/hierarchy6"/>
    <dgm:cxn modelId="{391A605F-5248-44EB-9EA1-920C446AFDBF}" type="presParOf" srcId="{3A972FDB-2552-4599-B204-1BB33753C226}" destId="{D7A32304-8DB7-4300-A294-00C24F32A512}" srcOrd="0" destOrd="0" presId="urn:microsoft.com/office/officeart/2005/8/layout/hierarchy6"/>
    <dgm:cxn modelId="{A0359A0D-C1CA-43FC-9A47-AF314F20BD27}" type="presParOf" srcId="{D7A32304-8DB7-4300-A294-00C24F32A512}" destId="{4CA8D2E3-3699-49C1-9465-71E96D22CEF1}" srcOrd="0" destOrd="0" presId="urn:microsoft.com/office/officeart/2005/8/layout/hierarchy6"/>
    <dgm:cxn modelId="{1E6F18C0-60A5-4EF2-87DE-B5EDF6827A6D}" type="presParOf" srcId="{D7A32304-8DB7-4300-A294-00C24F32A512}" destId="{812F32E5-663C-44FB-9AD0-0425DF30A494}" srcOrd="1" destOrd="0" presId="urn:microsoft.com/office/officeart/2005/8/layout/hierarchy6"/>
    <dgm:cxn modelId="{59378E46-FA13-40CA-9656-CB8E0C660636}" type="presParOf" srcId="{812F32E5-663C-44FB-9AD0-0425DF30A494}" destId="{06AB8EC9-C62B-4ED9-A90A-0920B7968E31}" srcOrd="0" destOrd="0" presId="urn:microsoft.com/office/officeart/2005/8/layout/hierarchy6"/>
    <dgm:cxn modelId="{BDCC1813-32A4-49BD-B59E-948E2271F7EE}" type="presParOf" srcId="{812F32E5-663C-44FB-9AD0-0425DF30A494}" destId="{500FD4C2-896A-4F81-82E4-09B0B59F3129}" srcOrd="1" destOrd="0" presId="urn:microsoft.com/office/officeart/2005/8/layout/hierarchy6"/>
    <dgm:cxn modelId="{993032DB-01B2-4815-86A5-F435F2715BD3}" type="presParOf" srcId="{500FD4C2-896A-4F81-82E4-09B0B59F3129}" destId="{D5AEE79F-D004-4385-9502-2BEDB8999750}" srcOrd="0" destOrd="0" presId="urn:microsoft.com/office/officeart/2005/8/layout/hierarchy6"/>
    <dgm:cxn modelId="{A7FFD8B3-0682-403F-A019-B58ED71D8C82}" type="presParOf" srcId="{500FD4C2-896A-4F81-82E4-09B0B59F3129}" destId="{64828DBE-E0BC-46D2-9587-F7054946C078}" srcOrd="1" destOrd="0" presId="urn:microsoft.com/office/officeart/2005/8/layout/hierarchy6"/>
    <dgm:cxn modelId="{83D30811-CCF0-400D-9A6F-9DF91331BC30}" type="presParOf" srcId="{64828DBE-E0BC-46D2-9587-F7054946C078}" destId="{2F795395-7B3A-47D1-8E64-7A831CDC9980}" srcOrd="0" destOrd="0" presId="urn:microsoft.com/office/officeart/2005/8/layout/hierarchy6"/>
    <dgm:cxn modelId="{81ADE479-411B-4C3B-8213-792AA699AD1F}" type="presParOf" srcId="{64828DBE-E0BC-46D2-9587-F7054946C078}" destId="{EA48D528-DDBF-450E-821D-F85FC1E2EA36}" srcOrd="1" destOrd="0" presId="urn:microsoft.com/office/officeart/2005/8/layout/hierarchy6"/>
    <dgm:cxn modelId="{CBD9D328-890E-442B-A58E-A267EB510635}" type="presParOf" srcId="{EA48D528-DDBF-450E-821D-F85FC1E2EA36}" destId="{07AECA85-7CCD-4258-BB2C-47C04CFE2168}" srcOrd="0" destOrd="0" presId="urn:microsoft.com/office/officeart/2005/8/layout/hierarchy6"/>
    <dgm:cxn modelId="{A245B6AD-56BC-44E9-9C77-34F37BE6D521}" type="presParOf" srcId="{EA48D528-DDBF-450E-821D-F85FC1E2EA36}" destId="{F8852FEF-C768-40BD-9CB3-0E06A34340A9}" srcOrd="1" destOrd="0" presId="urn:microsoft.com/office/officeart/2005/8/layout/hierarchy6"/>
    <dgm:cxn modelId="{B145F695-B8E9-4DB4-B193-6725C94994DB}" type="presParOf" srcId="{F8852FEF-C768-40BD-9CB3-0E06A34340A9}" destId="{8689C27A-EC06-444F-A477-FEFCF0957D00}" srcOrd="0" destOrd="0" presId="urn:microsoft.com/office/officeart/2005/8/layout/hierarchy6"/>
    <dgm:cxn modelId="{704D4781-1F7A-4DD9-B624-8FC27F735BBB}" type="presParOf" srcId="{F8852FEF-C768-40BD-9CB3-0E06A34340A9}" destId="{2B19D01D-AD26-4CA6-8262-CC3E1A0A470F}" srcOrd="1" destOrd="0" presId="urn:microsoft.com/office/officeart/2005/8/layout/hierarchy6"/>
    <dgm:cxn modelId="{88FD25BC-FA6E-40C1-B251-B86A96DB1728}" type="presParOf" srcId="{2B19D01D-AD26-4CA6-8262-CC3E1A0A470F}" destId="{6BE56DBE-F840-4F67-AAA2-E7F3C0A167C8}" srcOrd="0" destOrd="0" presId="urn:microsoft.com/office/officeart/2005/8/layout/hierarchy6"/>
    <dgm:cxn modelId="{29485B52-3FF9-4238-ADE0-B958B61C35E3}" type="presParOf" srcId="{2B19D01D-AD26-4CA6-8262-CC3E1A0A470F}" destId="{1D5CE704-D092-4027-B593-B4CD1841337D}" srcOrd="1" destOrd="0" presId="urn:microsoft.com/office/officeart/2005/8/layout/hierarchy6"/>
    <dgm:cxn modelId="{E245D12C-D7DE-43B7-8398-C163B18D9B10}" type="presParOf" srcId="{1D5CE704-D092-4027-B593-B4CD1841337D}" destId="{60F94D59-5D63-471C-A414-EDFF896A12A3}" srcOrd="0" destOrd="0" presId="urn:microsoft.com/office/officeart/2005/8/layout/hierarchy6"/>
    <dgm:cxn modelId="{0FD114BF-545E-4498-9772-DEFA217B4DBE}" type="presParOf" srcId="{1D5CE704-D092-4027-B593-B4CD1841337D}" destId="{059BBE0C-D8B0-4927-86F5-A3A206DA5819}" srcOrd="1" destOrd="0" presId="urn:microsoft.com/office/officeart/2005/8/layout/hierarchy6"/>
    <dgm:cxn modelId="{881BF35E-2B5D-489C-B616-606D20F43153}" type="presParOf" srcId="{059BBE0C-D8B0-4927-86F5-A3A206DA5819}" destId="{DD7E7D88-3A6D-4E00-8DD1-40BC93B64D1A}" srcOrd="0" destOrd="0" presId="urn:microsoft.com/office/officeart/2005/8/layout/hierarchy6"/>
    <dgm:cxn modelId="{D699FDB0-49F5-403B-923D-25E7940A98D4}" type="presParOf" srcId="{059BBE0C-D8B0-4927-86F5-A3A206DA5819}" destId="{D7064279-EDCF-4980-9CA2-99C31E5EE6F0}" srcOrd="1" destOrd="0" presId="urn:microsoft.com/office/officeart/2005/8/layout/hierarchy6"/>
    <dgm:cxn modelId="{D742B4D7-081E-4D5F-829B-F08A4D7422C5}" type="presParOf" srcId="{F8852FEF-C768-40BD-9CB3-0E06A34340A9}" destId="{71FB7874-0CB0-45E3-B6B4-ECB51631A3AE}" srcOrd="2" destOrd="0" presId="urn:microsoft.com/office/officeart/2005/8/layout/hierarchy6"/>
    <dgm:cxn modelId="{8D355502-A921-4FB9-9DA2-F75042F4E7A8}" type="presParOf" srcId="{F8852FEF-C768-40BD-9CB3-0E06A34340A9}" destId="{E3FEF5BA-75D8-4FB6-BDED-039C85C97736}" srcOrd="3" destOrd="0" presId="urn:microsoft.com/office/officeart/2005/8/layout/hierarchy6"/>
    <dgm:cxn modelId="{F04AB1C8-4B6D-4C99-B5DD-E31B2AB67214}" type="presParOf" srcId="{E3FEF5BA-75D8-4FB6-BDED-039C85C97736}" destId="{32D5D853-93B7-4071-93D3-A96AD8DC9693}" srcOrd="0" destOrd="0" presId="urn:microsoft.com/office/officeart/2005/8/layout/hierarchy6"/>
    <dgm:cxn modelId="{4D542E22-FCCF-4A32-A7A9-20B83112E091}" type="presParOf" srcId="{E3FEF5BA-75D8-4FB6-BDED-039C85C97736}" destId="{E706AD71-A7AC-4FF5-9960-A572D29263C4}" srcOrd="1" destOrd="0" presId="urn:microsoft.com/office/officeart/2005/8/layout/hierarchy6"/>
    <dgm:cxn modelId="{3BF9F621-77A8-4B55-AFD1-332DBCCE28BB}" type="presParOf" srcId="{E706AD71-A7AC-4FF5-9960-A572D29263C4}" destId="{BCFA57B8-CED9-40F6-B51F-9B07047DB383}" srcOrd="0" destOrd="0" presId="urn:microsoft.com/office/officeart/2005/8/layout/hierarchy6"/>
    <dgm:cxn modelId="{49FC1BF0-3061-463F-BC35-0134558DB8D8}" type="presParOf" srcId="{E706AD71-A7AC-4FF5-9960-A572D29263C4}" destId="{0C2A67D7-D90A-463F-A58E-AB4237723BD7}" srcOrd="1" destOrd="0" presId="urn:microsoft.com/office/officeart/2005/8/layout/hierarchy6"/>
    <dgm:cxn modelId="{70CB5D7B-F47B-4B95-8CCB-D0FC4EEE3E16}" type="presParOf" srcId="{0C2A67D7-D90A-463F-A58E-AB4237723BD7}" destId="{24C91A75-CB77-44B6-A7A9-1F2C42478E68}" srcOrd="0" destOrd="0" presId="urn:microsoft.com/office/officeart/2005/8/layout/hierarchy6"/>
    <dgm:cxn modelId="{2112874F-871B-48FF-8AA2-1B5C37BB0769}" type="presParOf" srcId="{0C2A67D7-D90A-463F-A58E-AB4237723BD7}" destId="{76830DCC-7569-4FBE-B2F3-D0830945B9FC}" srcOrd="1" destOrd="0" presId="urn:microsoft.com/office/officeart/2005/8/layout/hierarchy6"/>
    <dgm:cxn modelId="{01484C53-820C-4453-975B-120D90EB324F}" type="presParOf" srcId="{F8852FEF-C768-40BD-9CB3-0E06A34340A9}" destId="{718AEF6D-421E-4CE5-9B40-0652DA5AFFD9}" srcOrd="4" destOrd="0" presId="urn:microsoft.com/office/officeart/2005/8/layout/hierarchy6"/>
    <dgm:cxn modelId="{B1CD7F4A-E915-4EB3-94D0-B5102ABAD48F}" type="presParOf" srcId="{F8852FEF-C768-40BD-9CB3-0E06A34340A9}" destId="{5DF467BA-EE76-4B22-B86E-B00F9B7AE57F}" srcOrd="5" destOrd="0" presId="urn:microsoft.com/office/officeart/2005/8/layout/hierarchy6"/>
    <dgm:cxn modelId="{5ADC7140-695E-4222-A19B-C6BEC6D92C99}" type="presParOf" srcId="{5DF467BA-EE76-4B22-B86E-B00F9B7AE57F}" destId="{8ADE4027-7979-492D-ABA6-235688D10EC6}" srcOrd="0" destOrd="0" presId="urn:microsoft.com/office/officeart/2005/8/layout/hierarchy6"/>
    <dgm:cxn modelId="{91BD0791-959C-4E4C-A97F-833140CC2F45}" type="presParOf" srcId="{5DF467BA-EE76-4B22-B86E-B00F9B7AE57F}" destId="{DAC5BCB8-4013-4E6D-9573-673472855B8E}" srcOrd="1" destOrd="0" presId="urn:microsoft.com/office/officeart/2005/8/layout/hierarchy6"/>
    <dgm:cxn modelId="{F14FE2E1-B733-47C0-A318-80B5CAF2E362}" type="presParOf" srcId="{DAC5BCB8-4013-4E6D-9573-673472855B8E}" destId="{BAACACA5-F2E6-429B-8C83-5DFB99428D41}" srcOrd="0" destOrd="0" presId="urn:microsoft.com/office/officeart/2005/8/layout/hierarchy6"/>
    <dgm:cxn modelId="{69A1352E-590B-43F5-977B-984922A2292F}" type="presParOf" srcId="{DAC5BCB8-4013-4E6D-9573-673472855B8E}" destId="{BC836FFE-66D1-49E4-B6E8-01FD39B6D3CE}" srcOrd="1" destOrd="0" presId="urn:microsoft.com/office/officeart/2005/8/layout/hierarchy6"/>
    <dgm:cxn modelId="{AAE455B5-710B-40EC-9E76-DC1E782AE0BF}" type="presParOf" srcId="{BC836FFE-66D1-49E4-B6E8-01FD39B6D3CE}" destId="{AA42A68C-0671-42C6-A567-2854127CAE13}" srcOrd="0" destOrd="0" presId="urn:microsoft.com/office/officeart/2005/8/layout/hierarchy6"/>
    <dgm:cxn modelId="{613EB0A3-2502-4115-8FAB-23782EDD886A}" type="presParOf" srcId="{BC836FFE-66D1-49E4-B6E8-01FD39B6D3CE}" destId="{A473BB73-25D0-44A2-81B0-03D26B86B5B7}" srcOrd="1" destOrd="0" presId="urn:microsoft.com/office/officeart/2005/8/layout/hierarchy6"/>
    <dgm:cxn modelId="{43409800-F1BC-43C5-A254-BF661C08AB6F}" type="presParOf" srcId="{64828DBE-E0BC-46D2-9587-F7054946C078}" destId="{DFACE759-9816-414B-81E0-D3587A2346C0}" srcOrd="2" destOrd="0" presId="urn:microsoft.com/office/officeart/2005/8/layout/hierarchy6"/>
    <dgm:cxn modelId="{F4E68194-EBEB-45E1-85FB-16FA6A122FDF}" type="presParOf" srcId="{64828DBE-E0BC-46D2-9587-F7054946C078}" destId="{2A996A63-0D26-4B03-8DFC-812A1EDE190F}" srcOrd="3" destOrd="0" presId="urn:microsoft.com/office/officeart/2005/8/layout/hierarchy6"/>
    <dgm:cxn modelId="{ECB081F8-D160-48FD-968D-AA4FDCC92EB4}" type="presParOf" srcId="{2A996A63-0D26-4B03-8DFC-812A1EDE190F}" destId="{C66CCFC2-3FE9-4248-8587-FB654726EBF7}" srcOrd="0" destOrd="0" presId="urn:microsoft.com/office/officeart/2005/8/layout/hierarchy6"/>
    <dgm:cxn modelId="{5855176F-B465-46C2-9E2F-943701F53CF1}" type="presParOf" srcId="{2A996A63-0D26-4B03-8DFC-812A1EDE190F}" destId="{3980A7A6-948B-4376-9965-802630293B34}" srcOrd="1" destOrd="0" presId="urn:microsoft.com/office/officeart/2005/8/layout/hierarchy6"/>
    <dgm:cxn modelId="{66E1D48E-45E8-4390-A719-8A84B78AC1B1}" type="presParOf" srcId="{3980A7A6-948B-4376-9965-802630293B34}" destId="{D653731B-39F2-4E27-AA50-C543291A1AEB}" srcOrd="0" destOrd="0" presId="urn:microsoft.com/office/officeart/2005/8/layout/hierarchy6"/>
    <dgm:cxn modelId="{6461DF31-B916-4667-B3A0-B8D4546D612E}" type="presParOf" srcId="{3980A7A6-948B-4376-9965-802630293B34}" destId="{64011981-19B1-45CB-B71B-02CFC7447F8F}" srcOrd="1" destOrd="0" presId="urn:microsoft.com/office/officeart/2005/8/layout/hierarchy6"/>
    <dgm:cxn modelId="{7A42D1A9-06D7-4E17-A37A-BB14B33B4700}" type="presParOf" srcId="{64011981-19B1-45CB-B71B-02CFC7447F8F}" destId="{3F4D08DB-AD92-4BF0-87D1-DB41E9C28CAC}" srcOrd="0" destOrd="0" presId="urn:microsoft.com/office/officeart/2005/8/layout/hierarchy6"/>
    <dgm:cxn modelId="{1BBF57B5-F515-49E9-A660-32D95E7A89D8}" type="presParOf" srcId="{64011981-19B1-45CB-B71B-02CFC7447F8F}" destId="{F3A71589-7F0B-4696-85B2-9BF2BFE33768}" srcOrd="1" destOrd="0" presId="urn:microsoft.com/office/officeart/2005/8/layout/hierarchy6"/>
    <dgm:cxn modelId="{6552B090-85C1-4AD4-BC39-C20DC65CACE6}" type="presParOf" srcId="{F3A71589-7F0B-4696-85B2-9BF2BFE33768}" destId="{705AF9A7-8DF1-4FD1-BDBD-6E2CFC30A32A}" srcOrd="0" destOrd="0" presId="urn:microsoft.com/office/officeart/2005/8/layout/hierarchy6"/>
    <dgm:cxn modelId="{958EC634-7137-4A8F-AFDB-4D941E014011}" type="presParOf" srcId="{F3A71589-7F0B-4696-85B2-9BF2BFE33768}" destId="{A36502E1-7E8F-4EB5-A21E-B0BBADDA8DD2}" srcOrd="1" destOrd="0" presId="urn:microsoft.com/office/officeart/2005/8/layout/hierarchy6"/>
    <dgm:cxn modelId="{9E94D441-D51D-49B0-B066-F770D1BE0085}" type="presParOf" srcId="{A36502E1-7E8F-4EB5-A21E-B0BBADDA8DD2}" destId="{19BAB24B-BFEA-4DF0-9566-F76D16694387}" srcOrd="0" destOrd="0" presId="urn:microsoft.com/office/officeart/2005/8/layout/hierarchy6"/>
    <dgm:cxn modelId="{5D05B1DF-A086-4199-8D23-E4792D8B81B5}" type="presParOf" srcId="{A36502E1-7E8F-4EB5-A21E-B0BBADDA8DD2}" destId="{18FB83CD-0DFA-40E9-96CD-A74CBF186234}" srcOrd="1" destOrd="0" presId="urn:microsoft.com/office/officeart/2005/8/layout/hierarchy6"/>
    <dgm:cxn modelId="{77B3550D-BD52-4D99-B793-CCE82020E361}" type="presParOf" srcId="{812F32E5-663C-44FB-9AD0-0425DF30A494}" destId="{3505A91E-638A-4AA2-B010-C3DBF5410CDC}" srcOrd="2" destOrd="0" presId="urn:microsoft.com/office/officeart/2005/8/layout/hierarchy6"/>
    <dgm:cxn modelId="{61132130-0F94-4E41-B486-5FD8170225A9}" type="presParOf" srcId="{812F32E5-663C-44FB-9AD0-0425DF30A494}" destId="{E893C147-CEDE-4A97-AC0D-8E1FA9C70DFD}" srcOrd="3" destOrd="0" presId="urn:microsoft.com/office/officeart/2005/8/layout/hierarchy6"/>
    <dgm:cxn modelId="{5530C949-9B0A-4996-B40C-5F35FB5DC057}" type="presParOf" srcId="{E893C147-CEDE-4A97-AC0D-8E1FA9C70DFD}" destId="{BA873DA3-71D8-4AB4-A065-3BD2873504AA}" srcOrd="0" destOrd="0" presId="urn:microsoft.com/office/officeart/2005/8/layout/hierarchy6"/>
    <dgm:cxn modelId="{DA640F83-4AA6-4CAA-83B9-613F07FDBDB1}" type="presParOf" srcId="{E893C147-CEDE-4A97-AC0D-8E1FA9C70DFD}" destId="{30457E59-D3B3-481E-AB01-678E1C43F790}" srcOrd="1" destOrd="0" presId="urn:microsoft.com/office/officeart/2005/8/layout/hierarchy6"/>
    <dgm:cxn modelId="{0BE6C83D-8A9B-4EED-B604-4400C81585CE}" type="presParOf" srcId="{30457E59-D3B3-481E-AB01-678E1C43F790}" destId="{8DE2A9BE-69CA-4CFB-89F7-DC2AC3F66108}" srcOrd="0" destOrd="0" presId="urn:microsoft.com/office/officeart/2005/8/layout/hierarchy6"/>
    <dgm:cxn modelId="{3C2671BB-7CE7-406C-B94D-C178629C4AB8}" type="presParOf" srcId="{30457E59-D3B3-481E-AB01-678E1C43F790}" destId="{D258FBD1-102A-41BB-B997-2BC599EDF85E}" srcOrd="1" destOrd="0" presId="urn:microsoft.com/office/officeart/2005/8/layout/hierarchy6"/>
    <dgm:cxn modelId="{EFE27F53-7FA4-41C6-B90D-52BEE740C091}" type="presParOf" srcId="{D258FBD1-102A-41BB-B997-2BC599EDF85E}" destId="{05D7D6C0-3AE3-4A75-B588-BC758E29099F}" srcOrd="0" destOrd="0" presId="urn:microsoft.com/office/officeart/2005/8/layout/hierarchy6"/>
    <dgm:cxn modelId="{79799C96-49AC-4AAF-B658-A37EEDDF1C3A}" type="presParOf" srcId="{D258FBD1-102A-41BB-B997-2BC599EDF85E}" destId="{9CCA6F39-0461-4FD1-A76E-FFEB0A4F47B5}" srcOrd="1" destOrd="0" presId="urn:microsoft.com/office/officeart/2005/8/layout/hierarchy6"/>
    <dgm:cxn modelId="{C399F0F9-8F14-4556-A8A3-EC54168E3ACE}" type="presParOf" srcId="{9CCA6F39-0461-4FD1-A76E-FFEB0A4F47B5}" destId="{88FFDA1C-771B-451C-A5B2-BBA278648F92}" srcOrd="0" destOrd="0" presId="urn:microsoft.com/office/officeart/2005/8/layout/hierarchy6"/>
    <dgm:cxn modelId="{2ECBE114-D685-4CC7-BCEE-3DFEED3F6DAB}" type="presParOf" srcId="{9CCA6F39-0461-4FD1-A76E-FFEB0A4F47B5}" destId="{C71E4F0B-C143-49F6-985C-48EE30637764}" srcOrd="1" destOrd="0" presId="urn:microsoft.com/office/officeart/2005/8/layout/hierarchy6"/>
    <dgm:cxn modelId="{C0239AE9-C960-42DA-A336-915D9556EBF1}" type="presParOf" srcId="{C71E4F0B-C143-49F6-985C-48EE30637764}" destId="{8C4C155A-87D3-4EA4-B78D-013BF1DD8B52}" srcOrd="0" destOrd="0" presId="urn:microsoft.com/office/officeart/2005/8/layout/hierarchy6"/>
    <dgm:cxn modelId="{FD9F0E34-5564-4E89-97AB-5A9FE256B8D1}" type="presParOf" srcId="{C71E4F0B-C143-49F6-985C-48EE30637764}" destId="{9663BB6F-D3BE-43D6-A025-E74D142B1847}" srcOrd="1" destOrd="0" presId="urn:microsoft.com/office/officeart/2005/8/layout/hierarchy6"/>
    <dgm:cxn modelId="{9BF2779A-23D1-4884-A299-232C8F44D402}" type="presParOf" srcId="{9663BB6F-D3BE-43D6-A025-E74D142B1847}" destId="{509A4DB5-9872-43A4-A358-1DA0628A4ECF}" srcOrd="0" destOrd="0" presId="urn:microsoft.com/office/officeart/2005/8/layout/hierarchy6"/>
    <dgm:cxn modelId="{836848E7-89C7-4C58-B4FB-202E1A1D2E19}" type="presParOf" srcId="{9663BB6F-D3BE-43D6-A025-E74D142B1847}" destId="{A8D653F6-0359-47A6-8D2C-462A129B2EE9}" srcOrd="1" destOrd="0" presId="urn:microsoft.com/office/officeart/2005/8/layout/hierarchy6"/>
    <dgm:cxn modelId="{8FBFBD59-D110-4569-848A-AC8408EAE5DA}" type="presParOf" srcId="{A8D653F6-0359-47A6-8D2C-462A129B2EE9}" destId="{4590F7AF-77C5-48D5-BCDD-7CE06B79DFEF}" srcOrd="0" destOrd="0" presId="urn:microsoft.com/office/officeart/2005/8/layout/hierarchy6"/>
    <dgm:cxn modelId="{6E3DD7D1-8DC4-46F9-B36C-9C5657CE2CAB}" type="presParOf" srcId="{A8D653F6-0359-47A6-8D2C-462A129B2EE9}" destId="{0C501235-63BE-4DC8-A77D-D5A86599A6E2}" srcOrd="1" destOrd="0" presId="urn:microsoft.com/office/officeart/2005/8/layout/hierarchy6"/>
    <dgm:cxn modelId="{9F5B40BE-B92C-4059-9C14-2913BAACA6C9}" type="presParOf" srcId="{9CCA6F39-0461-4FD1-A76E-FFEB0A4F47B5}" destId="{F77CF162-102B-47CF-8C65-1E1E5FE54490}" srcOrd="2" destOrd="0" presId="urn:microsoft.com/office/officeart/2005/8/layout/hierarchy6"/>
    <dgm:cxn modelId="{00418669-EE71-47A2-8193-C56D4430CD98}" type="presParOf" srcId="{9CCA6F39-0461-4FD1-A76E-FFEB0A4F47B5}" destId="{63EE5734-47FE-40B4-976D-54EA1603FB7E}" srcOrd="3" destOrd="0" presId="urn:microsoft.com/office/officeart/2005/8/layout/hierarchy6"/>
    <dgm:cxn modelId="{2C9C5FBF-3FE7-4401-9151-11461DED1FA3}" type="presParOf" srcId="{63EE5734-47FE-40B4-976D-54EA1603FB7E}" destId="{1115292E-708C-46BA-B6B8-2999120DD0F8}" srcOrd="0" destOrd="0" presId="urn:microsoft.com/office/officeart/2005/8/layout/hierarchy6"/>
    <dgm:cxn modelId="{22A88B58-5FB5-4BB6-A017-E633C55CD156}" type="presParOf" srcId="{63EE5734-47FE-40B4-976D-54EA1603FB7E}" destId="{5657A5A9-09FD-463C-AE8F-4DF65D92601E}" srcOrd="1" destOrd="0" presId="urn:microsoft.com/office/officeart/2005/8/layout/hierarchy6"/>
    <dgm:cxn modelId="{3ADEF7A6-3B84-434A-8415-E84F52260882}" type="presParOf" srcId="{5657A5A9-09FD-463C-AE8F-4DF65D92601E}" destId="{5B225D63-4EC4-4F82-B2F2-A1E991F66F28}" srcOrd="0" destOrd="0" presId="urn:microsoft.com/office/officeart/2005/8/layout/hierarchy6"/>
    <dgm:cxn modelId="{5F1184AB-0D12-4BA8-B81B-3091AA54044F}" type="presParOf" srcId="{5657A5A9-09FD-463C-AE8F-4DF65D92601E}" destId="{EF29F170-E43C-4FA3-AE82-5C01129A6A84}" srcOrd="1" destOrd="0" presId="urn:microsoft.com/office/officeart/2005/8/layout/hierarchy6"/>
    <dgm:cxn modelId="{2E99ED53-F684-484D-9FD1-A36460F3217F}" type="presParOf" srcId="{EF29F170-E43C-4FA3-AE82-5C01129A6A84}" destId="{D08EB935-3EE5-4104-9A72-832F367153F0}" srcOrd="0" destOrd="0" presId="urn:microsoft.com/office/officeart/2005/8/layout/hierarchy6"/>
    <dgm:cxn modelId="{577B36D8-323A-453D-91EF-DF889C7F0965}" type="presParOf" srcId="{EF29F170-E43C-4FA3-AE82-5C01129A6A84}" destId="{7D4085CD-79D1-4161-AAA5-FE639C676DBA}" srcOrd="1" destOrd="0" presId="urn:microsoft.com/office/officeart/2005/8/layout/hierarchy6"/>
    <dgm:cxn modelId="{50CDC34B-2B03-409B-A994-F4B9A2C9B3DE}" type="presParOf" srcId="{9CCA6F39-0461-4FD1-A76E-FFEB0A4F47B5}" destId="{41D72860-2547-458D-8B50-B5C785AEC2A9}" srcOrd="4" destOrd="0" presId="urn:microsoft.com/office/officeart/2005/8/layout/hierarchy6"/>
    <dgm:cxn modelId="{DA217DFB-1BA9-49A9-BCCE-DC8F26E02E9E}" type="presParOf" srcId="{9CCA6F39-0461-4FD1-A76E-FFEB0A4F47B5}" destId="{54DAA021-0240-4ECF-993C-FE0DA4B641CD}" srcOrd="5" destOrd="0" presId="urn:microsoft.com/office/officeart/2005/8/layout/hierarchy6"/>
    <dgm:cxn modelId="{440838C6-6BF0-4FB6-AA4E-2DD984A7B50A}" type="presParOf" srcId="{54DAA021-0240-4ECF-993C-FE0DA4B641CD}" destId="{3FDFD5C7-CF8E-4EE1-B8EF-18AD2013F37D}" srcOrd="0" destOrd="0" presId="urn:microsoft.com/office/officeart/2005/8/layout/hierarchy6"/>
    <dgm:cxn modelId="{7E282FB5-9115-484D-91C1-EAB3F59EAAA0}" type="presParOf" srcId="{54DAA021-0240-4ECF-993C-FE0DA4B641CD}" destId="{30AA7D78-6343-4F9B-8978-F95327F37AA5}" srcOrd="1" destOrd="0" presId="urn:microsoft.com/office/officeart/2005/8/layout/hierarchy6"/>
    <dgm:cxn modelId="{BB37E051-6B7F-484D-92AF-6CAAA8AB1ECB}" type="presParOf" srcId="{30AA7D78-6343-4F9B-8978-F95327F37AA5}" destId="{08DB52BF-BB61-4998-AD9F-5F972BE3C482}" srcOrd="0" destOrd="0" presId="urn:microsoft.com/office/officeart/2005/8/layout/hierarchy6"/>
    <dgm:cxn modelId="{FE1554F0-C60E-44BD-9655-F0F82BEE4EF6}" type="presParOf" srcId="{30AA7D78-6343-4F9B-8978-F95327F37AA5}" destId="{D304579C-C99D-45D9-A9D9-EADCBA32A2C5}" srcOrd="1" destOrd="0" presId="urn:microsoft.com/office/officeart/2005/8/layout/hierarchy6"/>
    <dgm:cxn modelId="{020E3EC3-C7E9-43BE-9D54-B202B4ABED32}" type="presParOf" srcId="{D304579C-C99D-45D9-A9D9-EADCBA32A2C5}" destId="{A6FF49FF-5BCB-4797-B4B8-0AD5098408CA}" srcOrd="0" destOrd="0" presId="urn:microsoft.com/office/officeart/2005/8/layout/hierarchy6"/>
    <dgm:cxn modelId="{47124EAA-14EF-4430-829E-B27FFD80BE15}" type="presParOf" srcId="{D304579C-C99D-45D9-A9D9-EADCBA32A2C5}" destId="{BB15D278-7A42-453D-A411-149BD6970A62}" srcOrd="1" destOrd="0" presId="urn:microsoft.com/office/officeart/2005/8/layout/hierarchy6"/>
    <dgm:cxn modelId="{E05E8B19-E7E5-4DF8-A089-923360CAD542}" type="presParOf" srcId="{9CCA6F39-0461-4FD1-A76E-FFEB0A4F47B5}" destId="{5B6E8FED-73B3-4A80-9666-0393BCC97EF0}" srcOrd="6" destOrd="0" presId="urn:microsoft.com/office/officeart/2005/8/layout/hierarchy6"/>
    <dgm:cxn modelId="{1EA1B3B1-1644-4081-A0AF-0763AB21EC5E}" type="presParOf" srcId="{9CCA6F39-0461-4FD1-A76E-FFEB0A4F47B5}" destId="{B2AF0AE8-CA80-480A-924A-AD846DB096C4}" srcOrd="7" destOrd="0" presId="urn:microsoft.com/office/officeart/2005/8/layout/hierarchy6"/>
    <dgm:cxn modelId="{190C697A-86CD-4EF1-81FE-58B537B84CA4}" type="presParOf" srcId="{B2AF0AE8-CA80-480A-924A-AD846DB096C4}" destId="{C12FFB89-DE48-41CF-83FC-B9FA41102FA0}" srcOrd="0" destOrd="0" presId="urn:microsoft.com/office/officeart/2005/8/layout/hierarchy6"/>
    <dgm:cxn modelId="{02390115-B849-46DA-AC92-B1B752496BD3}" type="presParOf" srcId="{B2AF0AE8-CA80-480A-924A-AD846DB096C4}" destId="{9A935B72-33E6-4C24-A205-076B45BCC9FF}" srcOrd="1" destOrd="0" presId="urn:microsoft.com/office/officeart/2005/8/layout/hierarchy6"/>
    <dgm:cxn modelId="{4BEA29AC-3D48-44A3-8C6E-E4221C6F45AD}" type="presParOf" srcId="{9A935B72-33E6-4C24-A205-076B45BCC9FF}" destId="{B2B63470-390E-465D-A344-33667EFEFD93}" srcOrd="0" destOrd="0" presId="urn:microsoft.com/office/officeart/2005/8/layout/hierarchy6"/>
    <dgm:cxn modelId="{5C9072C5-78DE-46DB-B299-5E8FC4C9085F}" type="presParOf" srcId="{9A935B72-33E6-4C24-A205-076B45BCC9FF}" destId="{8E7E6658-7832-4D4E-B517-FA9441C47341}" srcOrd="1" destOrd="0" presId="urn:microsoft.com/office/officeart/2005/8/layout/hierarchy6"/>
    <dgm:cxn modelId="{13E99397-E0E0-4488-BC5F-F4A712199630}" type="presParOf" srcId="{8E7E6658-7832-4D4E-B517-FA9441C47341}" destId="{DC30885C-2264-46A3-9197-5D1F9823E848}" srcOrd="0" destOrd="0" presId="urn:microsoft.com/office/officeart/2005/8/layout/hierarchy6"/>
    <dgm:cxn modelId="{3C3F84C2-785D-4B5D-9C1B-77F537B39958}" type="presParOf" srcId="{8E7E6658-7832-4D4E-B517-FA9441C47341}" destId="{265DC5A4-1313-4571-98FE-1A20F4CA05EF}" srcOrd="1" destOrd="0" presId="urn:microsoft.com/office/officeart/2005/8/layout/hierarchy6"/>
    <dgm:cxn modelId="{97C39617-87FD-42FB-9B32-4010269401B4}" type="presParOf" srcId="{30457E59-D3B3-481E-AB01-678E1C43F790}" destId="{AF2E4B09-06BA-4674-96F7-56C32B25868A}" srcOrd="2" destOrd="0" presId="urn:microsoft.com/office/officeart/2005/8/layout/hierarchy6"/>
    <dgm:cxn modelId="{40BB04C1-2F1A-4D30-A2F0-9E490D1BE9C5}" type="presParOf" srcId="{30457E59-D3B3-481E-AB01-678E1C43F790}" destId="{EC92FCED-E6B0-45CB-B37A-E92D83BB484A}" srcOrd="3" destOrd="0" presId="urn:microsoft.com/office/officeart/2005/8/layout/hierarchy6"/>
    <dgm:cxn modelId="{50121CF3-D76B-4A0C-B54D-88FAF1156B5C}" type="presParOf" srcId="{EC92FCED-E6B0-45CB-B37A-E92D83BB484A}" destId="{5AA57C6E-2360-4AB5-AEB1-2C2CA68AEC11}" srcOrd="0" destOrd="0" presId="urn:microsoft.com/office/officeart/2005/8/layout/hierarchy6"/>
    <dgm:cxn modelId="{820DB6ED-2B55-46FE-AAE7-B1CB256F9A91}" type="presParOf" srcId="{EC92FCED-E6B0-45CB-B37A-E92D83BB484A}" destId="{0136656F-7A3F-446B-BAFB-A6263D072EC5}" srcOrd="1" destOrd="0" presId="urn:microsoft.com/office/officeart/2005/8/layout/hierarchy6"/>
    <dgm:cxn modelId="{BB84AFE0-6DB8-4CF7-8834-714A5349363C}" type="presParOf" srcId="{812F32E5-663C-44FB-9AD0-0425DF30A494}" destId="{F9323D0E-BA81-4005-AFA3-F3DD57CC107F}" srcOrd="4" destOrd="0" presId="urn:microsoft.com/office/officeart/2005/8/layout/hierarchy6"/>
    <dgm:cxn modelId="{1AB53CBE-2107-42F1-A33C-6BF5B6937D2F}" type="presParOf" srcId="{812F32E5-663C-44FB-9AD0-0425DF30A494}" destId="{DD9AC297-73C9-4754-BD34-0F4E9447F91B}" srcOrd="5" destOrd="0" presId="urn:microsoft.com/office/officeart/2005/8/layout/hierarchy6"/>
    <dgm:cxn modelId="{0834B338-61BC-42C5-9F6F-8524A6DBE98E}" type="presParOf" srcId="{DD9AC297-73C9-4754-BD34-0F4E9447F91B}" destId="{F2CD4515-3E30-481B-ABC0-CA957BBEAF16}" srcOrd="0" destOrd="0" presId="urn:microsoft.com/office/officeart/2005/8/layout/hierarchy6"/>
    <dgm:cxn modelId="{2E072C8B-4704-477C-9EF9-85499D93190D}" type="presParOf" srcId="{DD9AC297-73C9-4754-BD34-0F4E9447F91B}" destId="{7297A18A-78DC-47DD-92BE-A54DE6572C56}" srcOrd="1" destOrd="0" presId="urn:microsoft.com/office/officeart/2005/8/layout/hierarchy6"/>
    <dgm:cxn modelId="{6A080CDF-3E94-42B0-82AF-329D29F3A9CD}" type="presParOf" srcId="{D23ACB31-06FF-4496-AF33-7BA9FAADF55F}" destId="{2F7D46E9-6471-4364-93CA-048DB3EE2D83}" srcOrd="1" destOrd="0" presId="urn:microsoft.com/office/officeart/2005/8/layout/hierarchy6"/>
    <dgm:cxn modelId="{3D81452C-575B-4409-831E-77D977449B3D}" type="presParOf" srcId="{2F7D46E9-6471-4364-93CA-048DB3EE2D83}" destId="{B1BD602F-2C8C-412E-8163-B4E7BDA78180}" srcOrd="0" destOrd="0" presId="urn:microsoft.com/office/officeart/2005/8/layout/hierarchy6"/>
    <dgm:cxn modelId="{A54DDD0E-7B90-482A-8F00-053C9ADB7928}" type="presParOf" srcId="{B1BD602F-2C8C-412E-8163-B4E7BDA78180}" destId="{7CD034D4-175F-402B-9A8E-4C1C8DCF3090}" srcOrd="0" destOrd="0" presId="urn:microsoft.com/office/officeart/2005/8/layout/hierarchy6"/>
    <dgm:cxn modelId="{0473CD4A-1606-46C6-8AB1-5E88D183DEE3}" type="presParOf" srcId="{B1BD602F-2C8C-412E-8163-B4E7BDA78180}" destId="{619855B5-CAA6-4D44-9140-59478F41D1BF}" srcOrd="1" destOrd="0" presId="urn:microsoft.com/office/officeart/2005/8/layout/hierarchy6"/>
    <dgm:cxn modelId="{BAFB6065-9CF3-4A4A-8572-5321E0DE7DED}" type="presParOf" srcId="{2F7D46E9-6471-4364-93CA-048DB3EE2D83}" destId="{35F4616A-E307-4BC5-B2CE-5402D6CC9207}" srcOrd="1" destOrd="0" presId="urn:microsoft.com/office/officeart/2005/8/layout/hierarchy6"/>
    <dgm:cxn modelId="{1EF3ED95-93C1-4F82-B6C7-A5A63DD682B1}" type="presParOf" srcId="{35F4616A-E307-4BC5-B2CE-5402D6CC9207}" destId="{7946DAEF-D7B7-4520-B258-65EF7D790394}" srcOrd="0" destOrd="0" presId="urn:microsoft.com/office/officeart/2005/8/layout/hierarchy6"/>
    <dgm:cxn modelId="{112A5221-6AF8-489A-BE59-9C92B349C059}" type="presParOf" srcId="{2F7D46E9-6471-4364-93CA-048DB3EE2D83}" destId="{3FA10E56-AF98-41BC-AD9F-CA522163A8A4}" srcOrd="2" destOrd="0" presId="urn:microsoft.com/office/officeart/2005/8/layout/hierarchy6"/>
    <dgm:cxn modelId="{66FAB5E9-3D78-45F6-B9FF-4973202172D7}" type="presParOf" srcId="{3FA10E56-AF98-41BC-AD9F-CA522163A8A4}" destId="{C56D37DF-E201-4303-BD0D-2832EE20ABCE}" srcOrd="0" destOrd="0" presId="urn:microsoft.com/office/officeart/2005/8/layout/hierarchy6"/>
    <dgm:cxn modelId="{55CA91FB-651C-4CAC-BDFD-1CC17D8A0177}" type="presParOf" srcId="{3FA10E56-AF98-41BC-AD9F-CA522163A8A4}" destId="{F5A1F08B-6C65-414F-8EBE-2465360B9FAD}" srcOrd="1" destOrd="0" presId="urn:microsoft.com/office/officeart/2005/8/layout/hierarchy6"/>
    <dgm:cxn modelId="{21499210-37A7-4408-BAE8-FE6D521658C5}" type="presParOf" srcId="{2F7D46E9-6471-4364-93CA-048DB3EE2D83}" destId="{9D5CFC6F-BCC1-4359-8EC4-631E6A1B7A8B}" srcOrd="3" destOrd="0" presId="urn:microsoft.com/office/officeart/2005/8/layout/hierarchy6"/>
    <dgm:cxn modelId="{7EF042F1-6B0B-4E30-A29D-6D8082F2C383}" type="presParOf" srcId="{9D5CFC6F-BCC1-4359-8EC4-631E6A1B7A8B}" destId="{3B21EDE5-FC9E-4164-8CEA-A024CBC039CC}" srcOrd="0" destOrd="0" presId="urn:microsoft.com/office/officeart/2005/8/layout/hierarchy6"/>
    <dgm:cxn modelId="{0FAAAF22-E502-4BEE-B282-D145698D35A6}" type="presParOf" srcId="{2F7D46E9-6471-4364-93CA-048DB3EE2D83}" destId="{72B792E9-4E09-4A6D-8B60-37D757AB84DE}" srcOrd="4" destOrd="0" presId="urn:microsoft.com/office/officeart/2005/8/layout/hierarchy6"/>
    <dgm:cxn modelId="{C8D8DC8B-7FA9-4879-98DC-58F4F343580E}" type="presParOf" srcId="{72B792E9-4E09-4A6D-8B60-37D757AB84DE}" destId="{534D0CB4-0CA1-4145-8845-006BDF7FCA94}" srcOrd="0" destOrd="0" presId="urn:microsoft.com/office/officeart/2005/8/layout/hierarchy6"/>
    <dgm:cxn modelId="{21BBEE67-D4F3-4FE2-931D-84D43EA2F61C}" type="presParOf" srcId="{72B792E9-4E09-4A6D-8B60-37D757AB84DE}" destId="{906D59C5-ABC5-4C5B-A229-3BFD94E241C9}" srcOrd="1" destOrd="0" presId="urn:microsoft.com/office/officeart/2005/8/layout/hierarchy6"/>
    <dgm:cxn modelId="{8A0F1702-6B07-4E68-BCDF-342146382C2F}" type="presParOf" srcId="{2F7D46E9-6471-4364-93CA-048DB3EE2D83}" destId="{4521691E-E463-4F42-AEDB-DA229C5B9130}" srcOrd="5" destOrd="0" presId="urn:microsoft.com/office/officeart/2005/8/layout/hierarchy6"/>
    <dgm:cxn modelId="{59658F63-89A3-4659-913A-CB8BAAE8A087}" type="presParOf" srcId="{4521691E-E463-4F42-AEDB-DA229C5B9130}" destId="{6FEE0FF9-33F0-4790-8C30-6E0527C16973}" srcOrd="0" destOrd="0" presId="urn:microsoft.com/office/officeart/2005/8/layout/hierarchy6"/>
    <dgm:cxn modelId="{607EF105-7F9A-410F-87D7-A7A66D73987C}" type="presParOf" srcId="{2F7D46E9-6471-4364-93CA-048DB3EE2D83}" destId="{FA2C5577-4AB2-4BB4-8230-1272320547D4}" srcOrd="6" destOrd="0" presId="urn:microsoft.com/office/officeart/2005/8/layout/hierarchy6"/>
    <dgm:cxn modelId="{354292EF-0602-4211-927E-993EC4F48323}" type="presParOf" srcId="{FA2C5577-4AB2-4BB4-8230-1272320547D4}" destId="{43AC054C-902B-4AEF-A57D-A641E6FC7EA2}" srcOrd="0" destOrd="0" presId="urn:microsoft.com/office/officeart/2005/8/layout/hierarchy6"/>
    <dgm:cxn modelId="{E13CDAD0-C7CF-416B-899D-A3EB9A5F6E8A}" type="presParOf" srcId="{FA2C5577-4AB2-4BB4-8230-1272320547D4}" destId="{A380864D-7830-4F8E-A507-74393CE9974B}" srcOrd="1" destOrd="0" presId="urn:microsoft.com/office/officeart/2005/8/layout/hierarchy6"/>
    <dgm:cxn modelId="{37EE2D72-4070-4644-8636-9603975D0366}" type="presParOf" srcId="{2F7D46E9-6471-4364-93CA-048DB3EE2D83}" destId="{D92B5EBF-C247-4CB2-B8BE-6D1FF084550B}" srcOrd="7" destOrd="0" presId="urn:microsoft.com/office/officeart/2005/8/layout/hierarchy6"/>
    <dgm:cxn modelId="{8CC52BDA-5B25-4B70-9CFC-EB7113C48D19}" type="presParOf" srcId="{D92B5EBF-C247-4CB2-B8BE-6D1FF084550B}" destId="{4AAFF257-0440-4BB9-8240-5E6A9A89C4F7}" srcOrd="0" destOrd="0" presId="urn:microsoft.com/office/officeart/2005/8/layout/hierarchy6"/>
    <dgm:cxn modelId="{C221A0BA-1C3B-4B97-BDC2-857DD6178103}" type="presParOf" srcId="{2F7D46E9-6471-4364-93CA-048DB3EE2D83}" destId="{3ABEEE29-8F45-4883-A7F5-4A61A9BD304F}" srcOrd="8" destOrd="0" presId="urn:microsoft.com/office/officeart/2005/8/layout/hierarchy6"/>
    <dgm:cxn modelId="{F73AB749-F7D1-4155-AA56-979E3AEE90DF}" type="presParOf" srcId="{3ABEEE29-8F45-4883-A7F5-4A61A9BD304F}" destId="{9634C422-8CE3-4B83-8A97-66F7DAB43638}" srcOrd="0" destOrd="0" presId="urn:microsoft.com/office/officeart/2005/8/layout/hierarchy6"/>
    <dgm:cxn modelId="{0B0CBA60-74C9-4C74-9954-D9E14E73A5F9}" type="presParOf" srcId="{3ABEEE29-8F45-4883-A7F5-4A61A9BD304F}" destId="{72C122E6-7893-4769-B887-C6792E77934B}" srcOrd="1" destOrd="0" presId="urn:microsoft.com/office/officeart/2005/8/layout/hierarchy6"/>
    <dgm:cxn modelId="{76AD742B-07AD-4DE8-9074-0F8877EBA725}" type="presParOf" srcId="{2F7D46E9-6471-4364-93CA-048DB3EE2D83}" destId="{960DF31D-38AA-441C-A1D3-3ECBB36C7091}" srcOrd="9" destOrd="0" presId="urn:microsoft.com/office/officeart/2005/8/layout/hierarchy6"/>
    <dgm:cxn modelId="{8164F780-7171-4875-936C-769CA191CA19}" type="presParOf" srcId="{960DF31D-38AA-441C-A1D3-3ECBB36C7091}" destId="{6FC1F312-1ED4-4EC0-85F0-845B4A78FC5C}" srcOrd="0" destOrd="0" presId="urn:microsoft.com/office/officeart/2005/8/layout/hierarchy6"/>
    <dgm:cxn modelId="{51577918-DC0F-4863-8FEE-696DAD5884A5}" type="presParOf" srcId="{2F7D46E9-6471-4364-93CA-048DB3EE2D83}" destId="{624324D7-F742-4CF4-9D59-12177685894E}" srcOrd="10" destOrd="0" presId="urn:microsoft.com/office/officeart/2005/8/layout/hierarchy6"/>
    <dgm:cxn modelId="{CFCBA507-7CE5-4F19-B692-5DAEA4DB02DC}" type="presParOf" srcId="{624324D7-F742-4CF4-9D59-12177685894E}" destId="{6F693B23-DCDF-4303-9797-E889E4B22DED}" srcOrd="0" destOrd="0" presId="urn:microsoft.com/office/officeart/2005/8/layout/hierarchy6"/>
    <dgm:cxn modelId="{52C7371C-A583-45CC-92D8-5BE9779B7A8E}" type="presParOf" srcId="{624324D7-F742-4CF4-9D59-12177685894E}" destId="{A4C23B24-4207-4C83-A2A5-F7EF7889863A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FB7034-B95A-41E9-834B-16883AD03161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BEC49BB1-AAF4-41A8-92F0-608D51397703}">
      <dgm:prSet phldrT="[Text]"/>
      <dgm:spPr/>
      <dgm:t>
        <a:bodyPr/>
        <a:lstStyle/>
        <a:p>
          <a:r>
            <a:rPr lang="en-US" dirty="0"/>
            <a:t>Customer</a:t>
          </a:r>
        </a:p>
      </dgm:t>
    </dgm:pt>
    <dgm:pt modelId="{5512838F-4FC3-40B4-993D-390B5D40F285}" type="parTrans" cxnId="{1299485E-6890-4D91-84E4-D94CBD2B01EB}">
      <dgm:prSet/>
      <dgm:spPr/>
      <dgm:t>
        <a:bodyPr/>
        <a:lstStyle/>
        <a:p>
          <a:endParaRPr lang="en-US"/>
        </a:p>
      </dgm:t>
    </dgm:pt>
    <dgm:pt modelId="{D57C3CFC-CD5F-49F2-A522-D9BABCEDAA8E}" type="sibTrans" cxnId="{1299485E-6890-4D91-84E4-D94CBD2B01EB}">
      <dgm:prSet/>
      <dgm:spPr/>
      <dgm:t>
        <a:bodyPr/>
        <a:lstStyle/>
        <a:p>
          <a:endParaRPr lang="en-US"/>
        </a:p>
      </dgm:t>
    </dgm:pt>
    <dgm:pt modelId="{4CCFC6E9-FAE2-4114-90B4-A183FF127177}">
      <dgm:prSet phldrT="[Text]"/>
      <dgm:spPr/>
      <dgm:t>
        <a:bodyPr/>
        <a:lstStyle/>
        <a:p>
          <a:r>
            <a:rPr lang="en-US" dirty="0"/>
            <a:t>Commodity</a:t>
          </a:r>
        </a:p>
      </dgm:t>
    </dgm:pt>
    <dgm:pt modelId="{18E058D2-43EF-42E6-B093-F356735D4FE4}" type="parTrans" cxnId="{C2C1F250-F6EF-4E76-8D53-84F1E0CC585A}">
      <dgm:prSet/>
      <dgm:spPr/>
      <dgm:t>
        <a:bodyPr/>
        <a:lstStyle/>
        <a:p>
          <a:endParaRPr lang="en-US"/>
        </a:p>
      </dgm:t>
    </dgm:pt>
    <dgm:pt modelId="{34BB6193-A645-46FF-AB77-D159BD55253E}" type="sibTrans" cxnId="{C2C1F250-F6EF-4E76-8D53-84F1E0CC585A}">
      <dgm:prSet/>
      <dgm:spPr/>
      <dgm:t>
        <a:bodyPr/>
        <a:lstStyle/>
        <a:p>
          <a:endParaRPr lang="en-US"/>
        </a:p>
      </dgm:t>
    </dgm:pt>
    <dgm:pt modelId="{D5E79E35-6270-4D7F-B2B1-1C74F43B3B9A}">
      <dgm:prSet phldrT="[Text]"/>
      <dgm:spPr/>
      <dgm:t>
        <a:bodyPr/>
        <a:lstStyle/>
        <a:p>
          <a:endParaRPr lang="en-US" dirty="0"/>
        </a:p>
      </dgm:t>
    </dgm:pt>
    <dgm:pt modelId="{30B5C4CC-5A68-447E-8C0D-20DDA2DB93C9}" type="parTrans" cxnId="{F91EE242-1720-46B4-A224-563B081536AC}">
      <dgm:prSet/>
      <dgm:spPr/>
      <dgm:t>
        <a:bodyPr/>
        <a:lstStyle/>
        <a:p>
          <a:endParaRPr lang="en-US"/>
        </a:p>
      </dgm:t>
    </dgm:pt>
    <dgm:pt modelId="{CC0327DE-B89B-4B73-A0C1-EC03C2A3A7F9}" type="sibTrans" cxnId="{F91EE242-1720-46B4-A224-563B081536AC}">
      <dgm:prSet/>
      <dgm:spPr/>
      <dgm:t>
        <a:bodyPr/>
        <a:lstStyle/>
        <a:p>
          <a:endParaRPr lang="en-US"/>
        </a:p>
      </dgm:t>
    </dgm:pt>
    <dgm:pt modelId="{BA2B116F-6E75-4A89-8A60-D66075FA6793}">
      <dgm:prSet phldrT="[Text]"/>
      <dgm:spPr/>
      <dgm:t>
        <a:bodyPr/>
        <a:lstStyle/>
        <a:p>
          <a:endParaRPr lang="en-US" dirty="0"/>
        </a:p>
      </dgm:t>
    </dgm:pt>
    <dgm:pt modelId="{7F8689BA-CC63-44B3-800A-1E8EAE9B40EE}" type="parTrans" cxnId="{6C345431-F5E6-4B8D-BC40-5E17ABBA7342}">
      <dgm:prSet/>
      <dgm:spPr/>
      <dgm:t>
        <a:bodyPr/>
        <a:lstStyle/>
        <a:p>
          <a:endParaRPr lang="en-US"/>
        </a:p>
      </dgm:t>
    </dgm:pt>
    <dgm:pt modelId="{071495C7-DCD1-4D7D-B708-C7F46642D66B}" type="sibTrans" cxnId="{6C345431-F5E6-4B8D-BC40-5E17ABBA7342}">
      <dgm:prSet/>
      <dgm:spPr/>
      <dgm:t>
        <a:bodyPr/>
        <a:lstStyle/>
        <a:p>
          <a:endParaRPr lang="en-US"/>
        </a:p>
      </dgm:t>
    </dgm:pt>
    <dgm:pt modelId="{0A5AEE73-FE9E-499A-9F7F-853C68DBAEA8}">
      <dgm:prSet phldrT="[Text]"/>
      <dgm:spPr/>
      <dgm:t>
        <a:bodyPr/>
        <a:lstStyle/>
        <a:p>
          <a:r>
            <a:rPr lang="en-US" dirty="0"/>
            <a:t>Commodity</a:t>
          </a:r>
        </a:p>
      </dgm:t>
    </dgm:pt>
    <dgm:pt modelId="{85B21053-875D-4C51-B451-1C5B26386588}" type="parTrans" cxnId="{6409E84C-6EB3-41AC-BDCA-40ED6790714D}">
      <dgm:prSet/>
      <dgm:spPr/>
      <dgm:t>
        <a:bodyPr/>
        <a:lstStyle/>
        <a:p>
          <a:endParaRPr lang="en-US"/>
        </a:p>
      </dgm:t>
    </dgm:pt>
    <dgm:pt modelId="{1BC41451-175D-4A6A-8ED3-981B00DB9166}" type="sibTrans" cxnId="{6409E84C-6EB3-41AC-BDCA-40ED6790714D}">
      <dgm:prSet/>
      <dgm:spPr/>
      <dgm:t>
        <a:bodyPr/>
        <a:lstStyle/>
        <a:p>
          <a:endParaRPr lang="en-US"/>
        </a:p>
      </dgm:t>
    </dgm:pt>
    <dgm:pt modelId="{0515CD7E-3C74-41A7-A062-A642FFE61949}">
      <dgm:prSet phldrT="[Text]"/>
      <dgm:spPr/>
      <dgm:t>
        <a:bodyPr/>
        <a:lstStyle/>
        <a:p>
          <a:endParaRPr lang="en-US" dirty="0"/>
        </a:p>
      </dgm:t>
    </dgm:pt>
    <dgm:pt modelId="{A3448073-3DE9-4435-A995-F9CC9B274DE9}" type="parTrans" cxnId="{AB668B0D-27E5-4283-B6D6-46BE480F19FC}">
      <dgm:prSet/>
      <dgm:spPr/>
      <dgm:t>
        <a:bodyPr/>
        <a:lstStyle/>
        <a:p>
          <a:endParaRPr lang="en-US"/>
        </a:p>
      </dgm:t>
    </dgm:pt>
    <dgm:pt modelId="{E4478E77-38B1-436A-B4CB-6B66E85DC249}" type="sibTrans" cxnId="{AB668B0D-27E5-4283-B6D6-46BE480F19FC}">
      <dgm:prSet/>
      <dgm:spPr/>
      <dgm:t>
        <a:bodyPr/>
        <a:lstStyle/>
        <a:p>
          <a:endParaRPr lang="en-US"/>
        </a:p>
      </dgm:t>
    </dgm:pt>
    <dgm:pt modelId="{B7FA9BF0-4BA1-46F1-B5E9-08D6E63E888F}" type="pres">
      <dgm:prSet presAssocID="{BEFB7034-B95A-41E9-834B-16883AD0316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2BFE203-3BB6-45B2-A0D5-1AA6D9C4B6B8}" type="pres">
      <dgm:prSet presAssocID="{BEC49BB1-AAF4-41A8-92F0-608D51397703}" presName="hierRoot1" presStyleCnt="0"/>
      <dgm:spPr/>
    </dgm:pt>
    <dgm:pt modelId="{E6EE5A0D-56B9-4086-BFE6-B6C96B1C4C95}" type="pres">
      <dgm:prSet presAssocID="{BEC49BB1-AAF4-41A8-92F0-608D51397703}" presName="composite" presStyleCnt="0"/>
      <dgm:spPr/>
    </dgm:pt>
    <dgm:pt modelId="{995CEA8D-AC71-44C9-A570-F0963767346A}" type="pres">
      <dgm:prSet presAssocID="{BEC49BB1-AAF4-41A8-92F0-608D51397703}" presName="image" presStyleLbl="node0" presStyleIdx="0" presStyleCnt="1"/>
      <dgm:spPr>
        <a:solidFill>
          <a:schemeClr val="bg2">
            <a:lumMod val="75000"/>
          </a:schemeClr>
        </a:solidFill>
      </dgm:spPr>
    </dgm:pt>
    <dgm:pt modelId="{686636AA-85E4-4B00-AEBC-03748230536D}" type="pres">
      <dgm:prSet presAssocID="{BEC49BB1-AAF4-41A8-92F0-608D51397703}" presName="text" presStyleLbl="revTx" presStyleIdx="0" presStyleCnt="6">
        <dgm:presLayoutVars>
          <dgm:chPref val="3"/>
        </dgm:presLayoutVars>
      </dgm:prSet>
      <dgm:spPr/>
    </dgm:pt>
    <dgm:pt modelId="{520F674F-567C-48BC-B2B5-DBC2D2436F77}" type="pres">
      <dgm:prSet presAssocID="{BEC49BB1-AAF4-41A8-92F0-608D51397703}" presName="hierChild2" presStyleCnt="0"/>
      <dgm:spPr/>
    </dgm:pt>
    <dgm:pt modelId="{B6D59A14-EB2D-41A5-803B-40C56F4D30BE}" type="pres">
      <dgm:prSet presAssocID="{18E058D2-43EF-42E6-B093-F356735D4FE4}" presName="Name10" presStyleLbl="parChTrans1D2" presStyleIdx="0" presStyleCnt="2"/>
      <dgm:spPr/>
    </dgm:pt>
    <dgm:pt modelId="{3123ADA9-BB18-44A8-BC4D-1055E1FB2CA9}" type="pres">
      <dgm:prSet presAssocID="{4CCFC6E9-FAE2-4114-90B4-A183FF127177}" presName="hierRoot2" presStyleCnt="0"/>
      <dgm:spPr/>
    </dgm:pt>
    <dgm:pt modelId="{E9F6BC48-5022-4622-B987-BD859F3B2F89}" type="pres">
      <dgm:prSet presAssocID="{4CCFC6E9-FAE2-4114-90B4-A183FF127177}" presName="composite2" presStyleCnt="0"/>
      <dgm:spPr/>
    </dgm:pt>
    <dgm:pt modelId="{4B423177-92E4-4645-A46F-E63B4F8B330C}" type="pres">
      <dgm:prSet presAssocID="{4CCFC6E9-FAE2-4114-90B4-A183FF127177}" presName="image2" presStyleLbl="node2" presStyleIdx="0" presStyleCnt="2"/>
      <dgm:spPr>
        <a:solidFill>
          <a:schemeClr val="bg2">
            <a:lumMod val="75000"/>
          </a:schemeClr>
        </a:solidFill>
      </dgm:spPr>
    </dgm:pt>
    <dgm:pt modelId="{FF691021-9B10-493B-8F76-B8BFC9FF5BF0}" type="pres">
      <dgm:prSet presAssocID="{4CCFC6E9-FAE2-4114-90B4-A183FF127177}" presName="text2" presStyleLbl="revTx" presStyleIdx="1" presStyleCnt="6">
        <dgm:presLayoutVars>
          <dgm:chPref val="3"/>
        </dgm:presLayoutVars>
      </dgm:prSet>
      <dgm:spPr/>
    </dgm:pt>
    <dgm:pt modelId="{27DA61CC-F8ED-42C7-8493-362596513826}" type="pres">
      <dgm:prSet presAssocID="{4CCFC6E9-FAE2-4114-90B4-A183FF127177}" presName="hierChild3" presStyleCnt="0"/>
      <dgm:spPr/>
    </dgm:pt>
    <dgm:pt modelId="{8D18A22E-27DF-4A2D-A7E7-652EF9A122EE}" type="pres">
      <dgm:prSet presAssocID="{30B5C4CC-5A68-447E-8C0D-20DDA2DB93C9}" presName="Name17" presStyleLbl="parChTrans1D3" presStyleIdx="0" presStyleCnt="3"/>
      <dgm:spPr/>
    </dgm:pt>
    <dgm:pt modelId="{4FAFFE07-3B00-4E75-9FD5-F303D7D75A41}" type="pres">
      <dgm:prSet presAssocID="{D5E79E35-6270-4D7F-B2B1-1C74F43B3B9A}" presName="hierRoot3" presStyleCnt="0"/>
      <dgm:spPr/>
    </dgm:pt>
    <dgm:pt modelId="{C79CE186-EA0E-4716-BF88-57292B39A8EA}" type="pres">
      <dgm:prSet presAssocID="{D5E79E35-6270-4D7F-B2B1-1C74F43B3B9A}" presName="composite3" presStyleCnt="0"/>
      <dgm:spPr/>
    </dgm:pt>
    <dgm:pt modelId="{289B73E3-6DDD-4A62-8105-609DF07C96E6}" type="pres">
      <dgm:prSet presAssocID="{D5E79E35-6270-4D7F-B2B1-1C74F43B3B9A}" presName="image3" presStyleLbl="node3" presStyleIdx="0" presStyleCnt="3"/>
      <dgm:spPr/>
    </dgm:pt>
    <dgm:pt modelId="{7A6731C0-927B-451B-982D-E91414CD1443}" type="pres">
      <dgm:prSet presAssocID="{D5E79E35-6270-4D7F-B2B1-1C74F43B3B9A}" presName="text3" presStyleLbl="revTx" presStyleIdx="2" presStyleCnt="6">
        <dgm:presLayoutVars>
          <dgm:chPref val="3"/>
        </dgm:presLayoutVars>
      </dgm:prSet>
      <dgm:spPr/>
    </dgm:pt>
    <dgm:pt modelId="{539AC3B8-A276-45F7-8520-D5E5B85B0495}" type="pres">
      <dgm:prSet presAssocID="{D5E79E35-6270-4D7F-B2B1-1C74F43B3B9A}" presName="hierChild4" presStyleCnt="0"/>
      <dgm:spPr/>
    </dgm:pt>
    <dgm:pt modelId="{4E2DFDA6-E637-49A9-BC48-AF67B3800B26}" type="pres">
      <dgm:prSet presAssocID="{7F8689BA-CC63-44B3-800A-1E8EAE9B40EE}" presName="Name17" presStyleLbl="parChTrans1D3" presStyleIdx="1" presStyleCnt="3"/>
      <dgm:spPr/>
    </dgm:pt>
    <dgm:pt modelId="{EF437A95-741E-47C1-AF37-0B3E54F7E542}" type="pres">
      <dgm:prSet presAssocID="{BA2B116F-6E75-4A89-8A60-D66075FA6793}" presName="hierRoot3" presStyleCnt="0"/>
      <dgm:spPr/>
    </dgm:pt>
    <dgm:pt modelId="{7CB3DEA4-B626-4136-B35D-3B91C2A9F343}" type="pres">
      <dgm:prSet presAssocID="{BA2B116F-6E75-4A89-8A60-D66075FA6793}" presName="composite3" presStyleCnt="0"/>
      <dgm:spPr/>
    </dgm:pt>
    <dgm:pt modelId="{9DD8EE52-F9C0-40D1-84BF-80FB22E3AEAB}" type="pres">
      <dgm:prSet presAssocID="{BA2B116F-6E75-4A89-8A60-D66075FA6793}" presName="image3" presStyleLbl="node3" presStyleIdx="1" presStyleCnt="3"/>
      <dgm:spPr/>
    </dgm:pt>
    <dgm:pt modelId="{6F4D5835-1C00-49BF-BC59-2A6DA3AF8BBC}" type="pres">
      <dgm:prSet presAssocID="{BA2B116F-6E75-4A89-8A60-D66075FA6793}" presName="text3" presStyleLbl="revTx" presStyleIdx="3" presStyleCnt="6">
        <dgm:presLayoutVars>
          <dgm:chPref val="3"/>
        </dgm:presLayoutVars>
      </dgm:prSet>
      <dgm:spPr/>
    </dgm:pt>
    <dgm:pt modelId="{D0AF0B05-DCE5-481D-AA94-DC6E7F1014DA}" type="pres">
      <dgm:prSet presAssocID="{BA2B116F-6E75-4A89-8A60-D66075FA6793}" presName="hierChild4" presStyleCnt="0"/>
      <dgm:spPr/>
    </dgm:pt>
    <dgm:pt modelId="{E25D62E6-8972-453E-8F05-2D26B52F58AC}" type="pres">
      <dgm:prSet presAssocID="{85B21053-875D-4C51-B451-1C5B26386588}" presName="Name10" presStyleLbl="parChTrans1D2" presStyleIdx="1" presStyleCnt="2"/>
      <dgm:spPr/>
    </dgm:pt>
    <dgm:pt modelId="{9BE8ABAA-AE57-4811-A8D2-720DF3B01CD9}" type="pres">
      <dgm:prSet presAssocID="{0A5AEE73-FE9E-499A-9F7F-853C68DBAEA8}" presName="hierRoot2" presStyleCnt="0"/>
      <dgm:spPr/>
    </dgm:pt>
    <dgm:pt modelId="{31EE7931-0E4D-4482-BF49-B7BF308FC6BC}" type="pres">
      <dgm:prSet presAssocID="{0A5AEE73-FE9E-499A-9F7F-853C68DBAEA8}" presName="composite2" presStyleCnt="0"/>
      <dgm:spPr/>
    </dgm:pt>
    <dgm:pt modelId="{AD4B9E22-E646-4A10-BC7A-5286C334A304}" type="pres">
      <dgm:prSet presAssocID="{0A5AEE73-FE9E-499A-9F7F-853C68DBAEA8}" presName="image2" presStyleLbl="node2" presStyleIdx="1" presStyleCnt="2"/>
      <dgm:spPr>
        <a:solidFill>
          <a:schemeClr val="bg2">
            <a:lumMod val="75000"/>
          </a:schemeClr>
        </a:solidFill>
      </dgm:spPr>
    </dgm:pt>
    <dgm:pt modelId="{EB298235-8C98-4AEB-B928-90355DD8511A}" type="pres">
      <dgm:prSet presAssocID="{0A5AEE73-FE9E-499A-9F7F-853C68DBAEA8}" presName="text2" presStyleLbl="revTx" presStyleIdx="4" presStyleCnt="6">
        <dgm:presLayoutVars>
          <dgm:chPref val="3"/>
        </dgm:presLayoutVars>
      </dgm:prSet>
      <dgm:spPr/>
    </dgm:pt>
    <dgm:pt modelId="{8EE4C300-4678-4F5E-B81E-D55EFB94390C}" type="pres">
      <dgm:prSet presAssocID="{0A5AEE73-FE9E-499A-9F7F-853C68DBAEA8}" presName="hierChild3" presStyleCnt="0"/>
      <dgm:spPr/>
    </dgm:pt>
    <dgm:pt modelId="{FCA5B8ED-82C5-46C5-B2DB-35F1F00A2B2C}" type="pres">
      <dgm:prSet presAssocID="{A3448073-3DE9-4435-A995-F9CC9B274DE9}" presName="Name17" presStyleLbl="parChTrans1D3" presStyleIdx="2" presStyleCnt="3"/>
      <dgm:spPr/>
    </dgm:pt>
    <dgm:pt modelId="{F074EF55-C50B-4575-8517-389A4F8F4BB2}" type="pres">
      <dgm:prSet presAssocID="{0515CD7E-3C74-41A7-A062-A642FFE61949}" presName="hierRoot3" presStyleCnt="0"/>
      <dgm:spPr/>
    </dgm:pt>
    <dgm:pt modelId="{3883AD28-F2A8-4F65-97BD-BE0DD95D379E}" type="pres">
      <dgm:prSet presAssocID="{0515CD7E-3C74-41A7-A062-A642FFE61949}" presName="composite3" presStyleCnt="0"/>
      <dgm:spPr/>
    </dgm:pt>
    <dgm:pt modelId="{061527E6-6B36-47E3-8361-BA2435CBB3CD}" type="pres">
      <dgm:prSet presAssocID="{0515CD7E-3C74-41A7-A062-A642FFE61949}" presName="image3" presStyleLbl="node3" presStyleIdx="2" presStyleCnt="3"/>
      <dgm:spPr/>
    </dgm:pt>
    <dgm:pt modelId="{A988E15E-7E60-486D-9E86-EE9B710C79B1}" type="pres">
      <dgm:prSet presAssocID="{0515CD7E-3C74-41A7-A062-A642FFE61949}" presName="text3" presStyleLbl="revTx" presStyleIdx="5" presStyleCnt="6">
        <dgm:presLayoutVars>
          <dgm:chPref val="3"/>
        </dgm:presLayoutVars>
      </dgm:prSet>
      <dgm:spPr/>
    </dgm:pt>
    <dgm:pt modelId="{6080E0AF-B8FF-4112-9E06-F09893EE74F6}" type="pres">
      <dgm:prSet presAssocID="{0515CD7E-3C74-41A7-A062-A642FFE61949}" presName="hierChild4" presStyleCnt="0"/>
      <dgm:spPr/>
    </dgm:pt>
  </dgm:ptLst>
  <dgm:cxnLst>
    <dgm:cxn modelId="{1299485E-6890-4D91-84E4-D94CBD2B01EB}" srcId="{BEFB7034-B95A-41E9-834B-16883AD03161}" destId="{BEC49BB1-AAF4-41A8-92F0-608D51397703}" srcOrd="0" destOrd="0" parTransId="{5512838F-4FC3-40B4-993D-390B5D40F285}" sibTransId="{D57C3CFC-CD5F-49F2-A522-D9BABCEDAA8E}"/>
    <dgm:cxn modelId="{2EE0BFF4-88F0-4E5D-9D0F-7C48B8BC4F89}" type="presOf" srcId="{BA2B116F-6E75-4A89-8A60-D66075FA6793}" destId="{6F4D5835-1C00-49BF-BC59-2A6DA3AF8BBC}" srcOrd="0" destOrd="0" presId="urn:microsoft.com/office/officeart/2009/layout/CirclePictureHierarchy"/>
    <dgm:cxn modelId="{D6E059DC-1FEE-4E57-BBFA-30884B203D92}" type="presOf" srcId="{18E058D2-43EF-42E6-B093-F356735D4FE4}" destId="{B6D59A14-EB2D-41A5-803B-40C56F4D30BE}" srcOrd="0" destOrd="0" presId="urn:microsoft.com/office/officeart/2009/layout/CirclePictureHierarchy"/>
    <dgm:cxn modelId="{C2C1F250-F6EF-4E76-8D53-84F1E0CC585A}" srcId="{BEC49BB1-AAF4-41A8-92F0-608D51397703}" destId="{4CCFC6E9-FAE2-4114-90B4-A183FF127177}" srcOrd="0" destOrd="0" parTransId="{18E058D2-43EF-42E6-B093-F356735D4FE4}" sibTransId="{34BB6193-A645-46FF-AB77-D159BD55253E}"/>
    <dgm:cxn modelId="{E700CC96-A2F9-402A-AFE5-8C8A5396DF5B}" type="presOf" srcId="{BEC49BB1-AAF4-41A8-92F0-608D51397703}" destId="{686636AA-85E4-4B00-AEBC-03748230536D}" srcOrd="0" destOrd="0" presId="urn:microsoft.com/office/officeart/2009/layout/CirclePictureHierarchy"/>
    <dgm:cxn modelId="{AB668B0D-27E5-4283-B6D6-46BE480F19FC}" srcId="{0A5AEE73-FE9E-499A-9F7F-853C68DBAEA8}" destId="{0515CD7E-3C74-41A7-A062-A642FFE61949}" srcOrd="0" destOrd="0" parTransId="{A3448073-3DE9-4435-A995-F9CC9B274DE9}" sibTransId="{E4478E77-38B1-436A-B4CB-6B66E85DC249}"/>
    <dgm:cxn modelId="{F2D48B72-BB67-4AE9-8564-00399DC7CA90}" type="presOf" srcId="{4CCFC6E9-FAE2-4114-90B4-A183FF127177}" destId="{FF691021-9B10-493B-8F76-B8BFC9FF5BF0}" srcOrd="0" destOrd="0" presId="urn:microsoft.com/office/officeart/2009/layout/CirclePictureHierarchy"/>
    <dgm:cxn modelId="{F91EE242-1720-46B4-A224-563B081536AC}" srcId="{4CCFC6E9-FAE2-4114-90B4-A183FF127177}" destId="{D5E79E35-6270-4D7F-B2B1-1C74F43B3B9A}" srcOrd="0" destOrd="0" parTransId="{30B5C4CC-5A68-447E-8C0D-20DDA2DB93C9}" sibTransId="{CC0327DE-B89B-4B73-A0C1-EC03C2A3A7F9}"/>
    <dgm:cxn modelId="{64445A68-70F4-48C6-A58D-393DE275073B}" type="presOf" srcId="{A3448073-3DE9-4435-A995-F9CC9B274DE9}" destId="{FCA5B8ED-82C5-46C5-B2DB-35F1F00A2B2C}" srcOrd="0" destOrd="0" presId="urn:microsoft.com/office/officeart/2009/layout/CirclePictureHierarchy"/>
    <dgm:cxn modelId="{99ECF8AA-C614-4A0C-9954-714C3E024089}" type="presOf" srcId="{0A5AEE73-FE9E-499A-9F7F-853C68DBAEA8}" destId="{EB298235-8C98-4AEB-B928-90355DD8511A}" srcOrd="0" destOrd="0" presId="urn:microsoft.com/office/officeart/2009/layout/CirclePictureHierarchy"/>
    <dgm:cxn modelId="{6409E84C-6EB3-41AC-BDCA-40ED6790714D}" srcId="{BEC49BB1-AAF4-41A8-92F0-608D51397703}" destId="{0A5AEE73-FE9E-499A-9F7F-853C68DBAEA8}" srcOrd="1" destOrd="0" parTransId="{85B21053-875D-4C51-B451-1C5B26386588}" sibTransId="{1BC41451-175D-4A6A-8ED3-981B00DB9166}"/>
    <dgm:cxn modelId="{CFE7C06E-BD64-4D21-900C-1A42972DCDB4}" type="presOf" srcId="{7F8689BA-CC63-44B3-800A-1E8EAE9B40EE}" destId="{4E2DFDA6-E637-49A9-BC48-AF67B3800B26}" srcOrd="0" destOrd="0" presId="urn:microsoft.com/office/officeart/2009/layout/CirclePictureHierarchy"/>
    <dgm:cxn modelId="{A6821732-7729-4DA6-9E20-4543715F04D4}" type="presOf" srcId="{85B21053-875D-4C51-B451-1C5B26386588}" destId="{E25D62E6-8972-453E-8F05-2D26B52F58AC}" srcOrd="0" destOrd="0" presId="urn:microsoft.com/office/officeart/2009/layout/CirclePictureHierarchy"/>
    <dgm:cxn modelId="{038A3B7D-4B46-4B15-8549-94604EBA477F}" type="presOf" srcId="{30B5C4CC-5A68-447E-8C0D-20DDA2DB93C9}" destId="{8D18A22E-27DF-4A2D-A7E7-652EF9A122EE}" srcOrd="0" destOrd="0" presId="urn:microsoft.com/office/officeart/2009/layout/CirclePictureHierarchy"/>
    <dgm:cxn modelId="{2DAC1431-6664-426E-BF51-5FD6E61EAE68}" type="presOf" srcId="{BEFB7034-B95A-41E9-834B-16883AD03161}" destId="{B7FA9BF0-4BA1-46F1-B5E9-08D6E63E888F}" srcOrd="0" destOrd="0" presId="urn:microsoft.com/office/officeart/2009/layout/CirclePictureHierarchy"/>
    <dgm:cxn modelId="{FE6DBCD2-1C34-4407-9D0A-F56BEA178FE4}" type="presOf" srcId="{0515CD7E-3C74-41A7-A062-A642FFE61949}" destId="{A988E15E-7E60-486D-9E86-EE9B710C79B1}" srcOrd="0" destOrd="0" presId="urn:microsoft.com/office/officeart/2009/layout/CirclePictureHierarchy"/>
    <dgm:cxn modelId="{0CFD8D4C-81E3-4D24-A4B0-CC7B66A48E20}" type="presOf" srcId="{D5E79E35-6270-4D7F-B2B1-1C74F43B3B9A}" destId="{7A6731C0-927B-451B-982D-E91414CD1443}" srcOrd="0" destOrd="0" presId="urn:microsoft.com/office/officeart/2009/layout/CirclePictureHierarchy"/>
    <dgm:cxn modelId="{6C345431-F5E6-4B8D-BC40-5E17ABBA7342}" srcId="{4CCFC6E9-FAE2-4114-90B4-A183FF127177}" destId="{BA2B116F-6E75-4A89-8A60-D66075FA6793}" srcOrd="1" destOrd="0" parTransId="{7F8689BA-CC63-44B3-800A-1E8EAE9B40EE}" sibTransId="{071495C7-DCD1-4D7D-B708-C7F46642D66B}"/>
    <dgm:cxn modelId="{2DA16666-DD3A-435A-BE5E-80C1F0409D80}" type="presParOf" srcId="{B7FA9BF0-4BA1-46F1-B5E9-08D6E63E888F}" destId="{82BFE203-3BB6-45B2-A0D5-1AA6D9C4B6B8}" srcOrd="0" destOrd="0" presId="urn:microsoft.com/office/officeart/2009/layout/CirclePictureHierarchy"/>
    <dgm:cxn modelId="{6A48A101-9FC3-4CF6-8331-634C4B40C3C7}" type="presParOf" srcId="{82BFE203-3BB6-45B2-A0D5-1AA6D9C4B6B8}" destId="{E6EE5A0D-56B9-4086-BFE6-B6C96B1C4C95}" srcOrd="0" destOrd="0" presId="urn:microsoft.com/office/officeart/2009/layout/CirclePictureHierarchy"/>
    <dgm:cxn modelId="{741A74FF-4273-4A20-8916-CF630F8D50B6}" type="presParOf" srcId="{E6EE5A0D-56B9-4086-BFE6-B6C96B1C4C95}" destId="{995CEA8D-AC71-44C9-A570-F0963767346A}" srcOrd="0" destOrd="0" presId="urn:microsoft.com/office/officeart/2009/layout/CirclePictureHierarchy"/>
    <dgm:cxn modelId="{13082EBA-7CBA-4220-AF7D-278E03CF78B9}" type="presParOf" srcId="{E6EE5A0D-56B9-4086-BFE6-B6C96B1C4C95}" destId="{686636AA-85E4-4B00-AEBC-03748230536D}" srcOrd="1" destOrd="0" presId="urn:microsoft.com/office/officeart/2009/layout/CirclePictureHierarchy"/>
    <dgm:cxn modelId="{573EB1B5-982A-45B9-8C4A-EE13AA16467C}" type="presParOf" srcId="{82BFE203-3BB6-45B2-A0D5-1AA6D9C4B6B8}" destId="{520F674F-567C-48BC-B2B5-DBC2D2436F77}" srcOrd="1" destOrd="0" presId="urn:microsoft.com/office/officeart/2009/layout/CirclePictureHierarchy"/>
    <dgm:cxn modelId="{0B748E62-A55D-44FE-950B-B2204B71CD68}" type="presParOf" srcId="{520F674F-567C-48BC-B2B5-DBC2D2436F77}" destId="{B6D59A14-EB2D-41A5-803B-40C56F4D30BE}" srcOrd="0" destOrd="0" presId="urn:microsoft.com/office/officeart/2009/layout/CirclePictureHierarchy"/>
    <dgm:cxn modelId="{DFB41480-4D82-46FE-B1C6-817AC2E6CD2A}" type="presParOf" srcId="{520F674F-567C-48BC-B2B5-DBC2D2436F77}" destId="{3123ADA9-BB18-44A8-BC4D-1055E1FB2CA9}" srcOrd="1" destOrd="0" presId="urn:microsoft.com/office/officeart/2009/layout/CirclePictureHierarchy"/>
    <dgm:cxn modelId="{C9AE4D7B-DDCA-45B0-9F3B-73CF39D0C643}" type="presParOf" srcId="{3123ADA9-BB18-44A8-BC4D-1055E1FB2CA9}" destId="{E9F6BC48-5022-4622-B987-BD859F3B2F89}" srcOrd="0" destOrd="0" presId="urn:microsoft.com/office/officeart/2009/layout/CirclePictureHierarchy"/>
    <dgm:cxn modelId="{8AF5196A-4DEE-408A-A0BF-DEB8E80450C8}" type="presParOf" srcId="{E9F6BC48-5022-4622-B987-BD859F3B2F89}" destId="{4B423177-92E4-4645-A46F-E63B4F8B330C}" srcOrd="0" destOrd="0" presId="urn:microsoft.com/office/officeart/2009/layout/CirclePictureHierarchy"/>
    <dgm:cxn modelId="{F0993DD1-5294-4E6D-8114-39BCAF746928}" type="presParOf" srcId="{E9F6BC48-5022-4622-B987-BD859F3B2F89}" destId="{FF691021-9B10-493B-8F76-B8BFC9FF5BF0}" srcOrd="1" destOrd="0" presId="urn:microsoft.com/office/officeart/2009/layout/CirclePictureHierarchy"/>
    <dgm:cxn modelId="{182E13EE-9DF2-4A3E-8A62-25FEB3955D63}" type="presParOf" srcId="{3123ADA9-BB18-44A8-BC4D-1055E1FB2CA9}" destId="{27DA61CC-F8ED-42C7-8493-362596513826}" srcOrd="1" destOrd="0" presId="urn:microsoft.com/office/officeart/2009/layout/CirclePictureHierarchy"/>
    <dgm:cxn modelId="{EA6E924F-0275-4FB3-BB75-60C04BB60956}" type="presParOf" srcId="{27DA61CC-F8ED-42C7-8493-362596513826}" destId="{8D18A22E-27DF-4A2D-A7E7-652EF9A122EE}" srcOrd="0" destOrd="0" presId="urn:microsoft.com/office/officeart/2009/layout/CirclePictureHierarchy"/>
    <dgm:cxn modelId="{5BB203F9-C3EF-4EE4-BFB9-ABA655D87224}" type="presParOf" srcId="{27DA61CC-F8ED-42C7-8493-362596513826}" destId="{4FAFFE07-3B00-4E75-9FD5-F303D7D75A41}" srcOrd="1" destOrd="0" presId="urn:microsoft.com/office/officeart/2009/layout/CirclePictureHierarchy"/>
    <dgm:cxn modelId="{60DC2CE6-127B-4715-8D86-44A188F4DC45}" type="presParOf" srcId="{4FAFFE07-3B00-4E75-9FD5-F303D7D75A41}" destId="{C79CE186-EA0E-4716-BF88-57292B39A8EA}" srcOrd="0" destOrd="0" presId="urn:microsoft.com/office/officeart/2009/layout/CirclePictureHierarchy"/>
    <dgm:cxn modelId="{E6C83F8A-7C56-4BB0-B38D-AC56C199423E}" type="presParOf" srcId="{C79CE186-EA0E-4716-BF88-57292B39A8EA}" destId="{289B73E3-6DDD-4A62-8105-609DF07C96E6}" srcOrd="0" destOrd="0" presId="urn:microsoft.com/office/officeart/2009/layout/CirclePictureHierarchy"/>
    <dgm:cxn modelId="{3AC74324-3A64-46FB-8470-95432AD2CC5C}" type="presParOf" srcId="{C79CE186-EA0E-4716-BF88-57292B39A8EA}" destId="{7A6731C0-927B-451B-982D-E91414CD1443}" srcOrd="1" destOrd="0" presId="urn:microsoft.com/office/officeart/2009/layout/CirclePictureHierarchy"/>
    <dgm:cxn modelId="{E5AD760D-4635-4881-9383-88B94A34A7E7}" type="presParOf" srcId="{4FAFFE07-3B00-4E75-9FD5-F303D7D75A41}" destId="{539AC3B8-A276-45F7-8520-D5E5B85B0495}" srcOrd="1" destOrd="0" presId="urn:microsoft.com/office/officeart/2009/layout/CirclePictureHierarchy"/>
    <dgm:cxn modelId="{0F099A1C-42D6-4317-ACF2-20B74B1E1886}" type="presParOf" srcId="{27DA61CC-F8ED-42C7-8493-362596513826}" destId="{4E2DFDA6-E637-49A9-BC48-AF67B3800B26}" srcOrd="2" destOrd="0" presId="urn:microsoft.com/office/officeart/2009/layout/CirclePictureHierarchy"/>
    <dgm:cxn modelId="{72018413-872C-455B-8698-6B7BB9529923}" type="presParOf" srcId="{27DA61CC-F8ED-42C7-8493-362596513826}" destId="{EF437A95-741E-47C1-AF37-0B3E54F7E542}" srcOrd="3" destOrd="0" presId="urn:microsoft.com/office/officeart/2009/layout/CirclePictureHierarchy"/>
    <dgm:cxn modelId="{52BE1035-3F90-4090-821C-CCB98B03C08A}" type="presParOf" srcId="{EF437A95-741E-47C1-AF37-0B3E54F7E542}" destId="{7CB3DEA4-B626-4136-B35D-3B91C2A9F343}" srcOrd="0" destOrd="0" presId="urn:microsoft.com/office/officeart/2009/layout/CirclePictureHierarchy"/>
    <dgm:cxn modelId="{FB8AC045-3C35-47EE-B3BF-D9A496988583}" type="presParOf" srcId="{7CB3DEA4-B626-4136-B35D-3B91C2A9F343}" destId="{9DD8EE52-F9C0-40D1-84BF-80FB22E3AEAB}" srcOrd="0" destOrd="0" presId="urn:microsoft.com/office/officeart/2009/layout/CirclePictureHierarchy"/>
    <dgm:cxn modelId="{AF02C6F0-6F30-45AA-AB4D-1FA9CEE65EFF}" type="presParOf" srcId="{7CB3DEA4-B626-4136-B35D-3B91C2A9F343}" destId="{6F4D5835-1C00-49BF-BC59-2A6DA3AF8BBC}" srcOrd="1" destOrd="0" presId="urn:microsoft.com/office/officeart/2009/layout/CirclePictureHierarchy"/>
    <dgm:cxn modelId="{44843863-7078-4939-A609-47D4F2040BD1}" type="presParOf" srcId="{EF437A95-741E-47C1-AF37-0B3E54F7E542}" destId="{D0AF0B05-DCE5-481D-AA94-DC6E7F1014DA}" srcOrd="1" destOrd="0" presId="urn:microsoft.com/office/officeart/2009/layout/CirclePictureHierarchy"/>
    <dgm:cxn modelId="{16138C5D-13D5-4D4B-AE26-F847E10E8E0A}" type="presParOf" srcId="{520F674F-567C-48BC-B2B5-DBC2D2436F77}" destId="{E25D62E6-8972-453E-8F05-2D26B52F58AC}" srcOrd="2" destOrd="0" presId="urn:microsoft.com/office/officeart/2009/layout/CirclePictureHierarchy"/>
    <dgm:cxn modelId="{84A4BB52-03E4-4D1B-8A42-DCAA5B85FFBA}" type="presParOf" srcId="{520F674F-567C-48BC-B2B5-DBC2D2436F77}" destId="{9BE8ABAA-AE57-4811-A8D2-720DF3B01CD9}" srcOrd="3" destOrd="0" presId="urn:microsoft.com/office/officeart/2009/layout/CirclePictureHierarchy"/>
    <dgm:cxn modelId="{A36A8984-1F0B-40BF-9393-E9D82098BEE9}" type="presParOf" srcId="{9BE8ABAA-AE57-4811-A8D2-720DF3B01CD9}" destId="{31EE7931-0E4D-4482-BF49-B7BF308FC6BC}" srcOrd="0" destOrd="0" presId="urn:microsoft.com/office/officeart/2009/layout/CirclePictureHierarchy"/>
    <dgm:cxn modelId="{A3A08D4B-8E08-4293-AAC3-5DB7CD8D1D09}" type="presParOf" srcId="{31EE7931-0E4D-4482-BF49-B7BF308FC6BC}" destId="{AD4B9E22-E646-4A10-BC7A-5286C334A304}" srcOrd="0" destOrd="0" presId="urn:microsoft.com/office/officeart/2009/layout/CirclePictureHierarchy"/>
    <dgm:cxn modelId="{2D6ED332-09E4-40E6-AF14-92F7CFFEDD80}" type="presParOf" srcId="{31EE7931-0E4D-4482-BF49-B7BF308FC6BC}" destId="{EB298235-8C98-4AEB-B928-90355DD8511A}" srcOrd="1" destOrd="0" presId="urn:microsoft.com/office/officeart/2009/layout/CirclePictureHierarchy"/>
    <dgm:cxn modelId="{1028EB22-020D-4E2B-9A79-30F40FF8AEF5}" type="presParOf" srcId="{9BE8ABAA-AE57-4811-A8D2-720DF3B01CD9}" destId="{8EE4C300-4678-4F5E-B81E-D55EFB94390C}" srcOrd="1" destOrd="0" presId="urn:microsoft.com/office/officeart/2009/layout/CirclePictureHierarchy"/>
    <dgm:cxn modelId="{7B0E7730-B414-478D-8109-D96687AC5A60}" type="presParOf" srcId="{8EE4C300-4678-4F5E-B81E-D55EFB94390C}" destId="{FCA5B8ED-82C5-46C5-B2DB-35F1F00A2B2C}" srcOrd="0" destOrd="0" presId="urn:microsoft.com/office/officeart/2009/layout/CirclePictureHierarchy"/>
    <dgm:cxn modelId="{278F4FD5-A508-4A66-A0DC-0C316906CC0B}" type="presParOf" srcId="{8EE4C300-4678-4F5E-B81E-D55EFB94390C}" destId="{F074EF55-C50B-4575-8517-389A4F8F4BB2}" srcOrd="1" destOrd="0" presId="urn:microsoft.com/office/officeart/2009/layout/CirclePictureHierarchy"/>
    <dgm:cxn modelId="{1AF4D3ED-FD5E-4BCD-8F09-B9C0CD917226}" type="presParOf" srcId="{F074EF55-C50B-4575-8517-389A4F8F4BB2}" destId="{3883AD28-F2A8-4F65-97BD-BE0DD95D379E}" srcOrd="0" destOrd="0" presId="urn:microsoft.com/office/officeart/2009/layout/CirclePictureHierarchy"/>
    <dgm:cxn modelId="{A02FC6FA-6630-4588-8238-AE4C89A29D19}" type="presParOf" srcId="{3883AD28-F2A8-4F65-97BD-BE0DD95D379E}" destId="{061527E6-6B36-47E3-8361-BA2435CBB3CD}" srcOrd="0" destOrd="0" presId="urn:microsoft.com/office/officeart/2009/layout/CirclePictureHierarchy"/>
    <dgm:cxn modelId="{04CFE2C5-157B-4AB3-843B-13361CDAC7B0}" type="presParOf" srcId="{3883AD28-F2A8-4F65-97BD-BE0DD95D379E}" destId="{A988E15E-7E60-486D-9E86-EE9B710C79B1}" srcOrd="1" destOrd="0" presId="urn:microsoft.com/office/officeart/2009/layout/CirclePictureHierarchy"/>
    <dgm:cxn modelId="{7EAAC2C4-AFAA-434C-BCB8-4ED44980DBB9}" type="presParOf" srcId="{F074EF55-C50B-4575-8517-389A4F8F4BB2}" destId="{6080E0AF-B8FF-4112-9E06-F09893EE74F6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93B23-DCDF-4303-9797-E889E4B22DED}">
      <dsp:nvSpPr>
        <dsp:cNvPr id="0" name=""/>
        <dsp:cNvSpPr/>
      </dsp:nvSpPr>
      <dsp:spPr>
        <a:xfrm>
          <a:off x="0" y="3832076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(</a:t>
          </a:r>
          <a:r>
            <a:rPr lang="en-US" sz="1700" b="1" kern="1200" dirty="0"/>
            <a:t>FOUR</a:t>
          </a:r>
          <a:r>
            <a:rPr lang="en-US" sz="1700" kern="1200" dirty="0"/>
            <a:t> more variables / levels)</a:t>
          </a:r>
        </a:p>
      </dsp:txBody>
      <dsp:txXfrm>
        <a:off x="0" y="3832076"/>
        <a:ext cx="2979911" cy="534482"/>
      </dsp:txXfrm>
    </dsp:sp>
    <dsp:sp modelId="{9634C422-8CE3-4B83-8A97-66F7DAB43638}">
      <dsp:nvSpPr>
        <dsp:cNvPr id="0" name=""/>
        <dsp:cNvSpPr/>
      </dsp:nvSpPr>
      <dsp:spPr>
        <a:xfrm>
          <a:off x="0" y="3208513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By Origin </a:t>
          </a:r>
        </a:p>
      </dsp:txBody>
      <dsp:txXfrm>
        <a:off x="0" y="3208513"/>
        <a:ext cx="2979911" cy="534482"/>
      </dsp:txXfrm>
    </dsp:sp>
    <dsp:sp modelId="{43AC054C-902B-4AEF-A57D-A641E6FC7EA2}">
      <dsp:nvSpPr>
        <dsp:cNvPr id="0" name=""/>
        <dsp:cNvSpPr/>
      </dsp:nvSpPr>
      <dsp:spPr>
        <a:xfrm>
          <a:off x="0" y="2584950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By Destination</a:t>
          </a:r>
        </a:p>
      </dsp:txBody>
      <dsp:txXfrm>
        <a:off x="0" y="2584950"/>
        <a:ext cx="2979911" cy="534482"/>
      </dsp:txXfrm>
    </dsp:sp>
    <dsp:sp modelId="{534D0CB4-0CA1-4145-8845-006BDF7FCA94}">
      <dsp:nvSpPr>
        <dsp:cNvPr id="0" name=""/>
        <dsp:cNvSpPr/>
      </dsp:nvSpPr>
      <dsp:spPr>
        <a:xfrm>
          <a:off x="0" y="1961386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By Container</a:t>
          </a:r>
        </a:p>
      </dsp:txBody>
      <dsp:txXfrm>
        <a:off x="0" y="1961386"/>
        <a:ext cx="2979911" cy="534482"/>
      </dsp:txXfrm>
    </dsp:sp>
    <dsp:sp modelId="{C56D37DF-E201-4303-BD0D-2832EE20ABCE}">
      <dsp:nvSpPr>
        <dsp:cNvPr id="0" name=""/>
        <dsp:cNvSpPr/>
      </dsp:nvSpPr>
      <dsp:spPr>
        <a:xfrm>
          <a:off x="0" y="1337823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By Customer</a:t>
          </a:r>
        </a:p>
      </dsp:txBody>
      <dsp:txXfrm>
        <a:off x="0" y="1337823"/>
        <a:ext cx="2979911" cy="534482"/>
      </dsp:txXfrm>
    </dsp:sp>
    <dsp:sp modelId="{7CD034D4-175F-402B-9A8E-4C1C8DCF3090}">
      <dsp:nvSpPr>
        <dsp:cNvPr id="0" name=""/>
        <dsp:cNvSpPr/>
      </dsp:nvSpPr>
      <dsp:spPr>
        <a:xfrm>
          <a:off x="0" y="714260"/>
          <a:ext cx="9933039" cy="53448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Aggregate</a:t>
          </a:r>
        </a:p>
      </dsp:txBody>
      <dsp:txXfrm>
        <a:off x="0" y="714260"/>
        <a:ext cx="2979911" cy="534482"/>
      </dsp:txXfrm>
    </dsp:sp>
    <dsp:sp modelId="{4CA8D2E3-3699-49C1-9465-71E96D22CEF1}">
      <dsp:nvSpPr>
        <dsp:cNvPr id="0" name=""/>
        <dsp:cNvSpPr/>
      </dsp:nvSpPr>
      <dsp:spPr>
        <a:xfrm>
          <a:off x="6891627" y="75880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Total</a:t>
          </a:r>
        </a:p>
      </dsp:txBody>
      <dsp:txXfrm>
        <a:off x="6904672" y="771845"/>
        <a:ext cx="642013" cy="419312"/>
      </dsp:txXfrm>
    </dsp:sp>
    <dsp:sp modelId="{06AB8EC9-C62B-4ED9-A90A-0920B7968E31}">
      <dsp:nvSpPr>
        <dsp:cNvPr id="0" name=""/>
        <dsp:cNvSpPr/>
      </dsp:nvSpPr>
      <dsp:spPr>
        <a:xfrm>
          <a:off x="5054342" y="1204202"/>
          <a:ext cx="2171336" cy="178160"/>
        </a:xfrm>
        <a:custGeom>
          <a:avLst/>
          <a:gdLst/>
          <a:ahLst/>
          <a:cxnLst/>
          <a:rect l="0" t="0" r="0" b="0"/>
          <a:pathLst>
            <a:path>
              <a:moveTo>
                <a:pt x="2171336" y="0"/>
              </a:moveTo>
              <a:lnTo>
                <a:pt x="2171336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AEE79F-D004-4385-9502-2BEDB8999750}">
      <dsp:nvSpPr>
        <dsp:cNvPr id="0" name=""/>
        <dsp:cNvSpPr/>
      </dsp:nvSpPr>
      <dsp:spPr>
        <a:xfrm>
          <a:off x="4720291" y="138236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Customer 1</a:t>
          </a:r>
        </a:p>
      </dsp:txBody>
      <dsp:txXfrm>
        <a:off x="4733336" y="1395408"/>
        <a:ext cx="642013" cy="419312"/>
      </dsp:txXfrm>
    </dsp:sp>
    <dsp:sp modelId="{2F795395-7B3A-47D1-8E64-7A831CDC9980}">
      <dsp:nvSpPr>
        <dsp:cNvPr id="0" name=""/>
        <dsp:cNvSpPr/>
      </dsp:nvSpPr>
      <dsp:spPr>
        <a:xfrm>
          <a:off x="4185808" y="1827766"/>
          <a:ext cx="868534" cy="178160"/>
        </a:xfrm>
        <a:custGeom>
          <a:avLst/>
          <a:gdLst/>
          <a:ahLst/>
          <a:cxnLst/>
          <a:rect l="0" t="0" r="0" b="0"/>
          <a:pathLst>
            <a:path>
              <a:moveTo>
                <a:pt x="868534" y="0"/>
              </a:moveTo>
              <a:lnTo>
                <a:pt x="868534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AECA85-7CCD-4258-BB2C-47C04CFE2168}">
      <dsp:nvSpPr>
        <dsp:cNvPr id="0" name=""/>
        <dsp:cNvSpPr/>
      </dsp:nvSpPr>
      <dsp:spPr>
        <a:xfrm>
          <a:off x="3851756" y="2005927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CT1</a:t>
          </a:r>
        </a:p>
      </dsp:txBody>
      <dsp:txXfrm>
        <a:off x="3864801" y="2018972"/>
        <a:ext cx="642013" cy="419312"/>
      </dsp:txXfrm>
    </dsp:sp>
    <dsp:sp modelId="{8689C27A-EC06-444F-A477-FEFCF0957D00}">
      <dsp:nvSpPr>
        <dsp:cNvPr id="0" name=""/>
        <dsp:cNvSpPr/>
      </dsp:nvSpPr>
      <dsp:spPr>
        <a:xfrm>
          <a:off x="3317273" y="2451329"/>
          <a:ext cx="868534" cy="178160"/>
        </a:xfrm>
        <a:custGeom>
          <a:avLst/>
          <a:gdLst/>
          <a:ahLst/>
          <a:cxnLst/>
          <a:rect l="0" t="0" r="0" b="0"/>
          <a:pathLst>
            <a:path>
              <a:moveTo>
                <a:pt x="868534" y="0"/>
              </a:moveTo>
              <a:lnTo>
                <a:pt x="868534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E56DBE-F840-4F67-AAA2-E7F3C0A167C8}">
      <dsp:nvSpPr>
        <dsp:cNvPr id="0" name=""/>
        <dsp:cNvSpPr/>
      </dsp:nvSpPr>
      <dsp:spPr>
        <a:xfrm>
          <a:off x="2983221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US</a:t>
          </a:r>
        </a:p>
      </dsp:txBody>
      <dsp:txXfrm>
        <a:off x="2996266" y="2642535"/>
        <a:ext cx="642013" cy="419312"/>
      </dsp:txXfrm>
    </dsp:sp>
    <dsp:sp modelId="{60F94D59-5D63-471C-A414-EDFF896A12A3}">
      <dsp:nvSpPr>
        <dsp:cNvPr id="0" name=""/>
        <dsp:cNvSpPr/>
      </dsp:nvSpPr>
      <dsp:spPr>
        <a:xfrm>
          <a:off x="3271553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7E7D88-3A6D-4E00-8DD1-40BC93B64D1A}">
      <dsp:nvSpPr>
        <dsp:cNvPr id="0" name=""/>
        <dsp:cNvSpPr/>
      </dsp:nvSpPr>
      <dsp:spPr>
        <a:xfrm>
          <a:off x="2983221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….</a:t>
          </a:r>
        </a:p>
      </dsp:txBody>
      <dsp:txXfrm>
        <a:off x="2996266" y="3266098"/>
        <a:ext cx="642013" cy="419312"/>
      </dsp:txXfrm>
    </dsp:sp>
    <dsp:sp modelId="{71FB7874-0CB0-45E3-B6B4-ECB51631A3AE}">
      <dsp:nvSpPr>
        <dsp:cNvPr id="0" name=""/>
        <dsp:cNvSpPr/>
      </dsp:nvSpPr>
      <dsp:spPr>
        <a:xfrm>
          <a:off x="4140088" y="2451329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D5D853-93B7-4071-93D3-A96AD8DC9693}">
      <dsp:nvSpPr>
        <dsp:cNvPr id="0" name=""/>
        <dsp:cNvSpPr/>
      </dsp:nvSpPr>
      <dsp:spPr>
        <a:xfrm>
          <a:off x="3851756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China</a:t>
          </a:r>
        </a:p>
      </dsp:txBody>
      <dsp:txXfrm>
        <a:off x="3864801" y="2642535"/>
        <a:ext cx="642013" cy="419312"/>
      </dsp:txXfrm>
    </dsp:sp>
    <dsp:sp modelId="{BCFA57B8-CED9-40F6-B51F-9B07047DB383}">
      <dsp:nvSpPr>
        <dsp:cNvPr id="0" name=""/>
        <dsp:cNvSpPr/>
      </dsp:nvSpPr>
      <dsp:spPr>
        <a:xfrm>
          <a:off x="4140088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C91A75-CB77-44B6-A7A9-1F2C42478E68}">
      <dsp:nvSpPr>
        <dsp:cNvPr id="0" name=""/>
        <dsp:cNvSpPr/>
      </dsp:nvSpPr>
      <dsp:spPr>
        <a:xfrm>
          <a:off x="3851756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3864801" y="3266098"/>
        <a:ext cx="642013" cy="419312"/>
      </dsp:txXfrm>
    </dsp:sp>
    <dsp:sp modelId="{718AEF6D-421E-4CE5-9B40-0652DA5AFFD9}">
      <dsp:nvSpPr>
        <dsp:cNvPr id="0" name=""/>
        <dsp:cNvSpPr/>
      </dsp:nvSpPr>
      <dsp:spPr>
        <a:xfrm>
          <a:off x="4185808" y="2451329"/>
          <a:ext cx="868534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868534" y="89080"/>
              </a:lnTo>
              <a:lnTo>
                <a:pt x="868534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DE4027-7979-492D-ABA6-235688D10EC6}">
      <dsp:nvSpPr>
        <dsp:cNvPr id="0" name=""/>
        <dsp:cNvSpPr/>
      </dsp:nvSpPr>
      <dsp:spPr>
        <a:xfrm>
          <a:off x="4720291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4733336" y="2642535"/>
        <a:ext cx="642013" cy="419312"/>
      </dsp:txXfrm>
    </dsp:sp>
    <dsp:sp modelId="{BAACACA5-F2E6-429B-8C83-5DFB99428D41}">
      <dsp:nvSpPr>
        <dsp:cNvPr id="0" name=""/>
        <dsp:cNvSpPr/>
      </dsp:nvSpPr>
      <dsp:spPr>
        <a:xfrm>
          <a:off x="5008622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2A68C-0671-42C6-A567-2854127CAE13}">
      <dsp:nvSpPr>
        <dsp:cNvPr id="0" name=""/>
        <dsp:cNvSpPr/>
      </dsp:nvSpPr>
      <dsp:spPr>
        <a:xfrm>
          <a:off x="4720291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4733336" y="3266098"/>
        <a:ext cx="642013" cy="419312"/>
      </dsp:txXfrm>
    </dsp:sp>
    <dsp:sp modelId="{DFACE759-9816-414B-81E0-D3587A2346C0}">
      <dsp:nvSpPr>
        <dsp:cNvPr id="0" name=""/>
        <dsp:cNvSpPr/>
      </dsp:nvSpPr>
      <dsp:spPr>
        <a:xfrm>
          <a:off x="5054342" y="1827766"/>
          <a:ext cx="868534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868534" y="89080"/>
              </a:lnTo>
              <a:lnTo>
                <a:pt x="868534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6CCFC2-3FE9-4248-8587-FB654726EBF7}">
      <dsp:nvSpPr>
        <dsp:cNvPr id="0" name=""/>
        <dsp:cNvSpPr/>
      </dsp:nvSpPr>
      <dsp:spPr>
        <a:xfrm>
          <a:off x="5588825" y="2005927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CT2</a:t>
          </a:r>
        </a:p>
      </dsp:txBody>
      <dsp:txXfrm>
        <a:off x="5601870" y="2018972"/>
        <a:ext cx="642013" cy="419312"/>
      </dsp:txXfrm>
    </dsp:sp>
    <dsp:sp modelId="{D653731B-39F2-4E27-AA50-C543291A1AEB}">
      <dsp:nvSpPr>
        <dsp:cNvPr id="0" name=""/>
        <dsp:cNvSpPr/>
      </dsp:nvSpPr>
      <dsp:spPr>
        <a:xfrm>
          <a:off x="5877157" y="2451329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D08DB-AD92-4BF0-87D1-DB41E9C28CAC}">
      <dsp:nvSpPr>
        <dsp:cNvPr id="0" name=""/>
        <dsp:cNvSpPr/>
      </dsp:nvSpPr>
      <dsp:spPr>
        <a:xfrm>
          <a:off x="5588825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5601870" y="2642535"/>
        <a:ext cx="642013" cy="419312"/>
      </dsp:txXfrm>
    </dsp:sp>
    <dsp:sp modelId="{705AF9A7-8DF1-4FD1-BDBD-6E2CFC30A32A}">
      <dsp:nvSpPr>
        <dsp:cNvPr id="0" name=""/>
        <dsp:cNvSpPr/>
      </dsp:nvSpPr>
      <dsp:spPr>
        <a:xfrm>
          <a:off x="5877157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BAB24B-BFEA-4DF0-9566-F76D16694387}">
      <dsp:nvSpPr>
        <dsp:cNvPr id="0" name=""/>
        <dsp:cNvSpPr/>
      </dsp:nvSpPr>
      <dsp:spPr>
        <a:xfrm>
          <a:off x="5588825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5601870" y="3266098"/>
        <a:ext cx="642013" cy="419312"/>
      </dsp:txXfrm>
    </dsp:sp>
    <dsp:sp modelId="{3505A91E-638A-4AA2-B010-C3DBF5410CDC}">
      <dsp:nvSpPr>
        <dsp:cNvPr id="0" name=""/>
        <dsp:cNvSpPr/>
      </dsp:nvSpPr>
      <dsp:spPr>
        <a:xfrm>
          <a:off x="7225679" y="1204202"/>
          <a:ext cx="1302801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1302801" y="89080"/>
              </a:lnTo>
              <a:lnTo>
                <a:pt x="1302801" y="178160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873DA3-71D8-4AB4-A065-3BD2873504AA}">
      <dsp:nvSpPr>
        <dsp:cNvPr id="0" name=""/>
        <dsp:cNvSpPr/>
      </dsp:nvSpPr>
      <dsp:spPr>
        <a:xfrm>
          <a:off x="8194429" y="138236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Customer 2</a:t>
          </a:r>
        </a:p>
      </dsp:txBody>
      <dsp:txXfrm>
        <a:off x="8207474" y="1395408"/>
        <a:ext cx="642013" cy="419312"/>
      </dsp:txXfrm>
    </dsp:sp>
    <dsp:sp modelId="{8DE2A9BE-69CA-4CFB-89F7-DC2AC3F66108}">
      <dsp:nvSpPr>
        <dsp:cNvPr id="0" name=""/>
        <dsp:cNvSpPr/>
      </dsp:nvSpPr>
      <dsp:spPr>
        <a:xfrm>
          <a:off x="8094214" y="1827766"/>
          <a:ext cx="434267" cy="178160"/>
        </a:xfrm>
        <a:custGeom>
          <a:avLst/>
          <a:gdLst/>
          <a:ahLst/>
          <a:cxnLst/>
          <a:rect l="0" t="0" r="0" b="0"/>
          <a:pathLst>
            <a:path>
              <a:moveTo>
                <a:pt x="434267" y="0"/>
              </a:moveTo>
              <a:lnTo>
                <a:pt x="434267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D7D6C0-3AE3-4A75-B588-BC758E29099F}">
      <dsp:nvSpPr>
        <dsp:cNvPr id="0" name=""/>
        <dsp:cNvSpPr/>
      </dsp:nvSpPr>
      <dsp:spPr>
        <a:xfrm>
          <a:off x="7760162" y="2005927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CT1</a:t>
          </a:r>
        </a:p>
      </dsp:txBody>
      <dsp:txXfrm>
        <a:off x="7773207" y="2018972"/>
        <a:ext cx="642013" cy="419312"/>
      </dsp:txXfrm>
    </dsp:sp>
    <dsp:sp modelId="{88FFDA1C-771B-451C-A5B2-BBA278648F92}">
      <dsp:nvSpPr>
        <dsp:cNvPr id="0" name=""/>
        <dsp:cNvSpPr/>
      </dsp:nvSpPr>
      <dsp:spPr>
        <a:xfrm>
          <a:off x="6791412" y="2451329"/>
          <a:ext cx="1302801" cy="178160"/>
        </a:xfrm>
        <a:custGeom>
          <a:avLst/>
          <a:gdLst/>
          <a:ahLst/>
          <a:cxnLst/>
          <a:rect l="0" t="0" r="0" b="0"/>
          <a:pathLst>
            <a:path>
              <a:moveTo>
                <a:pt x="1302801" y="0"/>
              </a:moveTo>
              <a:lnTo>
                <a:pt x="1302801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4C155A-87D3-4EA4-B78D-013BF1DD8B52}">
      <dsp:nvSpPr>
        <dsp:cNvPr id="0" name=""/>
        <dsp:cNvSpPr/>
      </dsp:nvSpPr>
      <dsp:spPr>
        <a:xfrm>
          <a:off x="6457360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US</a:t>
          </a:r>
        </a:p>
      </dsp:txBody>
      <dsp:txXfrm>
        <a:off x="6470405" y="2642535"/>
        <a:ext cx="642013" cy="419312"/>
      </dsp:txXfrm>
    </dsp:sp>
    <dsp:sp modelId="{509A4DB5-9872-43A4-A358-1DA0628A4ECF}">
      <dsp:nvSpPr>
        <dsp:cNvPr id="0" name=""/>
        <dsp:cNvSpPr/>
      </dsp:nvSpPr>
      <dsp:spPr>
        <a:xfrm>
          <a:off x="6745692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90F7AF-77C5-48D5-BCDD-7CE06B79DFEF}">
      <dsp:nvSpPr>
        <dsp:cNvPr id="0" name=""/>
        <dsp:cNvSpPr/>
      </dsp:nvSpPr>
      <dsp:spPr>
        <a:xfrm>
          <a:off x="6457360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6470405" y="3266098"/>
        <a:ext cx="642013" cy="419312"/>
      </dsp:txXfrm>
    </dsp:sp>
    <dsp:sp modelId="{F77CF162-102B-47CF-8C65-1E1E5FE54490}">
      <dsp:nvSpPr>
        <dsp:cNvPr id="0" name=""/>
        <dsp:cNvSpPr/>
      </dsp:nvSpPr>
      <dsp:spPr>
        <a:xfrm>
          <a:off x="7659946" y="2451329"/>
          <a:ext cx="434267" cy="178160"/>
        </a:xfrm>
        <a:custGeom>
          <a:avLst/>
          <a:gdLst/>
          <a:ahLst/>
          <a:cxnLst/>
          <a:rect l="0" t="0" r="0" b="0"/>
          <a:pathLst>
            <a:path>
              <a:moveTo>
                <a:pt x="434267" y="0"/>
              </a:moveTo>
              <a:lnTo>
                <a:pt x="434267" y="89080"/>
              </a:lnTo>
              <a:lnTo>
                <a:pt x="0" y="89080"/>
              </a:lnTo>
              <a:lnTo>
                <a:pt x="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15292E-708C-46BA-B6B8-2999120DD0F8}">
      <dsp:nvSpPr>
        <dsp:cNvPr id="0" name=""/>
        <dsp:cNvSpPr/>
      </dsp:nvSpPr>
      <dsp:spPr>
        <a:xfrm>
          <a:off x="7325895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China</a:t>
          </a:r>
        </a:p>
      </dsp:txBody>
      <dsp:txXfrm>
        <a:off x="7338940" y="2642535"/>
        <a:ext cx="642013" cy="419312"/>
      </dsp:txXfrm>
    </dsp:sp>
    <dsp:sp modelId="{5B225D63-4EC4-4F82-B2F2-A1E991F66F28}">
      <dsp:nvSpPr>
        <dsp:cNvPr id="0" name=""/>
        <dsp:cNvSpPr/>
      </dsp:nvSpPr>
      <dsp:spPr>
        <a:xfrm>
          <a:off x="7614226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8EB935-3EE5-4104-9A72-832F367153F0}">
      <dsp:nvSpPr>
        <dsp:cNvPr id="0" name=""/>
        <dsp:cNvSpPr/>
      </dsp:nvSpPr>
      <dsp:spPr>
        <a:xfrm>
          <a:off x="7325895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7338940" y="3266098"/>
        <a:ext cx="642013" cy="419312"/>
      </dsp:txXfrm>
    </dsp:sp>
    <dsp:sp modelId="{41D72860-2547-458D-8B50-B5C785AEC2A9}">
      <dsp:nvSpPr>
        <dsp:cNvPr id="0" name=""/>
        <dsp:cNvSpPr/>
      </dsp:nvSpPr>
      <dsp:spPr>
        <a:xfrm>
          <a:off x="8094214" y="2451329"/>
          <a:ext cx="434267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434267" y="89080"/>
              </a:lnTo>
              <a:lnTo>
                <a:pt x="434267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DFD5C7-CF8E-4EE1-B8EF-18AD2013F37D}">
      <dsp:nvSpPr>
        <dsp:cNvPr id="0" name=""/>
        <dsp:cNvSpPr/>
      </dsp:nvSpPr>
      <dsp:spPr>
        <a:xfrm>
          <a:off x="8194429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8207474" y="2642535"/>
        <a:ext cx="642013" cy="419312"/>
      </dsp:txXfrm>
    </dsp:sp>
    <dsp:sp modelId="{08DB52BF-BB61-4998-AD9F-5F972BE3C482}">
      <dsp:nvSpPr>
        <dsp:cNvPr id="0" name=""/>
        <dsp:cNvSpPr/>
      </dsp:nvSpPr>
      <dsp:spPr>
        <a:xfrm>
          <a:off x="8482761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FF49FF-5BCB-4797-B4B8-0AD5098408CA}">
      <dsp:nvSpPr>
        <dsp:cNvPr id="0" name=""/>
        <dsp:cNvSpPr/>
      </dsp:nvSpPr>
      <dsp:spPr>
        <a:xfrm>
          <a:off x="8194429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8207474" y="3266098"/>
        <a:ext cx="642013" cy="419312"/>
      </dsp:txXfrm>
    </dsp:sp>
    <dsp:sp modelId="{5B6E8FED-73B3-4A80-9666-0393BCC97EF0}">
      <dsp:nvSpPr>
        <dsp:cNvPr id="0" name=""/>
        <dsp:cNvSpPr/>
      </dsp:nvSpPr>
      <dsp:spPr>
        <a:xfrm>
          <a:off x="8094214" y="2451329"/>
          <a:ext cx="1302801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1302801" y="89080"/>
              </a:lnTo>
              <a:lnTo>
                <a:pt x="1302801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2FFB89-DE48-41CF-83FC-B9FA41102FA0}">
      <dsp:nvSpPr>
        <dsp:cNvPr id="0" name=""/>
        <dsp:cNvSpPr/>
      </dsp:nvSpPr>
      <dsp:spPr>
        <a:xfrm>
          <a:off x="9062964" y="2629490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9076009" y="2642535"/>
        <a:ext cx="642013" cy="419312"/>
      </dsp:txXfrm>
    </dsp:sp>
    <dsp:sp modelId="{B2B63470-390E-465D-A344-33667EFEFD93}">
      <dsp:nvSpPr>
        <dsp:cNvPr id="0" name=""/>
        <dsp:cNvSpPr/>
      </dsp:nvSpPr>
      <dsp:spPr>
        <a:xfrm>
          <a:off x="9351296" y="3074892"/>
          <a:ext cx="91440" cy="1781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0885C-2264-46A3-9197-5D1F9823E848}">
      <dsp:nvSpPr>
        <dsp:cNvPr id="0" name=""/>
        <dsp:cNvSpPr/>
      </dsp:nvSpPr>
      <dsp:spPr>
        <a:xfrm>
          <a:off x="9062964" y="325305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9076009" y="3266098"/>
        <a:ext cx="642013" cy="419312"/>
      </dsp:txXfrm>
    </dsp:sp>
    <dsp:sp modelId="{AF2E4B09-06BA-4674-96F7-56C32B25868A}">
      <dsp:nvSpPr>
        <dsp:cNvPr id="0" name=""/>
        <dsp:cNvSpPr/>
      </dsp:nvSpPr>
      <dsp:spPr>
        <a:xfrm>
          <a:off x="8528481" y="1827766"/>
          <a:ext cx="434267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434267" y="89080"/>
              </a:lnTo>
              <a:lnTo>
                <a:pt x="434267" y="178160"/>
              </a:lnTo>
            </a:path>
          </a:pathLst>
        </a:custGeom>
        <a:noFill/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A57C6E-2360-4AB5-AEB1-2C2CA68AEC11}">
      <dsp:nvSpPr>
        <dsp:cNvPr id="0" name=""/>
        <dsp:cNvSpPr/>
      </dsp:nvSpPr>
      <dsp:spPr>
        <a:xfrm>
          <a:off x="8628697" y="2005927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CT2</a:t>
          </a:r>
        </a:p>
      </dsp:txBody>
      <dsp:txXfrm>
        <a:off x="8641742" y="2018972"/>
        <a:ext cx="642013" cy="419312"/>
      </dsp:txXfrm>
    </dsp:sp>
    <dsp:sp modelId="{F9323D0E-BA81-4005-AFA3-F3DD57CC107F}">
      <dsp:nvSpPr>
        <dsp:cNvPr id="0" name=""/>
        <dsp:cNvSpPr/>
      </dsp:nvSpPr>
      <dsp:spPr>
        <a:xfrm>
          <a:off x="7225679" y="1204202"/>
          <a:ext cx="2171336" cy="178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80"/>
              </a:lnTo>
              <a:lnTo>
                <a:pt x="2171336" y="89080"/>
              </a:lnTo>
              <a:lnTo>
                <a:pt x="2171336" y="178160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CD4515-3E30-481B-ABC0-CA957BBEAF16}">
      <dsp:nvSpPr>
        <dsp:cNvPr id="0" name=""/>
        <dsp:cNvSpPr/>
      </dsp:nvSpPr>
      <dsp:spPr>
        <a:xfrm>
          <a:off x="9062964" y="1382363"/>
          <a:ext cx="668103" cy="4454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…</a:t>
          </a:r>
        </a:p>
      </dsp:txBody>
      <dsp:txXfrm>
        <a:off x="9076009" y="1395408"/>
        <a:ext cx="642013" cy="4193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A5B8ED-82C5-46C5-B2DB-35F1F00A2B2C}">
      <dsp:nvSpPr>
        <dsp:cNvPr id="0" name=""/>
        <dsp:cNvSpPr/>
      </dsp:nvSpPr>
      <dsp:spPr>
        <a:xfrm>
          <a:off x="3302207" y="626256"/>
          <a:ext cx="91440" cy="91440"/>
        </a:xfrm>
        <a:custGeom>
          <a:avLst/>
          <a:gdLst/>
          <a:ahLst/>
          <a:cxnLst/>
          <a:rect l="0" t="0" r="0" b="0"/>
          <a:pathLst>
            <a:path>
              <a:moveTo>
                <a:pt x="45720" y="45720"/>
              </a:moveTo>
              <a:lnTo>
                <a:pt x="45720" y="135738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D62E6-8972-453E-8F05-2D26B52F58AC}">
      <dsp:nvSpPr>
        <dsp:cNvPr id="0" name=""/>
        <dsp:cNvSpPr/>
      </dsp:nvSpPr>
      <dsp:spPr>
        <a:xfrm>
          <a:off x="2758522" y="250465"/>
          <a:ext cx="5894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0" y="91086"/>
              </a:lnTo>
              <a:lnTo>
                <a:pt x="589405" y="91086"/>
              </a:lnTo>
              <a:lnTo>
                <a:pt x="589405" y="13573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2DFDA6-E637-49A9-BC48-AF67B3800B26}">
      <dsp:nvSpPr>
        <dsp:cNvPr id="0" name=""/>
        <dsp:cNvSpPr/>
      </dsp:nvSpPr>
      <dsp:spPr>
        <a:xfrm>
          <a:off x="2169117" y="626256"/>
          <a:ext cx="3929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0" y="91086"/>
              </a:lnTo>
              <a:lnTo>
                <a:pt x="392936" y="91086"/>
              </a:lnTo>
              <a:lnTo>
                <a:pt x="392936" y="135738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18A22E-27DF-4A2D-A7E7-652EF9A122EE}">
      <dsp:nvSpPr>
        <dsp:cNvPr id="0" name=""/>
        <dsp:cNvSpPr/>
      </dsp:nvSpPr>
      <dsp:spPr>
        <a:xfrm>
          <a:off x="1776180" y="626256"/>
          <a:ext cx="392936" cy="91440"/>
        </a:xfrm>
        <a:custGeom>
          <a:avLst/>
          <a:gdLst/>
          <a:ahLst/>
          <a:cxnLst/>
          <a:rect l="0" t="0" r="0" b="0"/>
          <a:pathLst>
            <a:path>
              <a:moveTo>
                <a:pt x="392936" y="45720"/>
              </a:moveTo>
              <a:lnTo>
                <a:pt x="392936" y="91086"/>
              </a:lnTo>
              <a:lnTo>
                <a:pt x="0" y="91086"/>
              </a:lnTo>
              <a:lnTo>
                <a:pt x="0" y="135738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D59A14-EB2D-41A5-803B-40C56F4D30BE}">
      <dsp:nvSpPr>
        <dsp:cNvPr id="0" name=""/>
        <dsp:cNvSpPr/>
      </dsp:nvSpPr>
      <dsp:spPr>
        <a:xfrm>
          <a:off x="2169117" y="250465"/>
          <a:ext cx="589405" cy="91440"/>
        </a:xfrm>
        <a:custGeom>
          <a:avLst/>
          <a:gdLst/>
          <a:ahLst/>
          <a:cxnLst/>
          <a:rect l="0" t="0" r="0" b="0"/>
          <a:pathLst>
            <a:path>
              <a:moveTo>
                <a:pt x="589405" y="45720"/>
              </a:moveTo>
              <a:lnTo>
                <a:pt x="589405" y="91086"/>
              </a:lnTo>
              <a:lnTo>
                <a:pt x="0" y="91086"/>
              </a:lnTo>
              <a:lnTo>
                <a:pt x="0" y="13573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5CEA8D-AC71-44C9-A570-F0963767346A}">
      <dsp:nvSpPr>
        <dsp:cNvPr id="0" name=""/>
        <dsp:cNvSpPr/>
      </dsp:nvSpPr>
      <dsp:spPr>
        <a:xfrm>
          <a:off x="2615636" y="10413"/>
          <a:ext cx="285772" cy="285772"/>
        </a:xfrm>
        <a:prstGeom prst="ellipse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636AA-85E4-4B00-AEBC-03748230536D}">
      <dsp:nvSpPr>
        <dsp:cNvPr id="0" name=""/>
        <dsp:cNvSpPr/>
      </dsp:nvSpPr>
      <dsp:spPr>
        <a:xfrm>
          <a:off x="2901408" y="9699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Customer</a:t>
          </a:r>
        </a:p>
      </dsp:txBody>
      <dsp:txXfrm>
        <a:off x="2901408" y="9699"/>
        <a:ext cx="428658" cy="285772"/>
      </dsp:txXfrm>
    </dsp:sp>
    <dsp:sp modelId="{4B423177-92E4-4645-A46F-E63B4F8B330C}">
      <dsp:nvSpPr>
        <dsp:cNvPr id="0" name=""/>
        <dsp:cNvSpPr/>
      </dsp:nvSpPr>
      <dsp:spPr>
        <a:xfrm>
          <a:off x="2026230" y="386204"/>
          <a:ext cx="285772" cy="285772"/>
        </a:xfrm>
        <a:prstGeom prst="ellipse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691021-9B10-493B-8F76-B8BFC9FF5BF0}">
      <dsp:nvSpPr>
        <dsp:cNvPr id="0" name=""/>
        <dsp:cNvSpPr/>
      </dsp:nvSpPr>
      <dsp:spPr>
        <a:xfrm>
          <a:off x="2312003" y="385489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Commodity</a:t>
          </a:r>
        </a:p>
      </dsp:txBody>
      <dsp:txXfrm>
        <a:off x="2312003" y="385489"/>
        <a:ext cx="428658" cy="285772"/>
      </dsp:txXfrm>
    </dsp:sp>
    <dsp:sp modelId="{289B73E3-6DDD-4A62-8105-609DF07C96E6}">
      <dsp:nvSpPr>
        <dsp:cNvPr id="0" name=""/>
        <dsp:cNvSpPr/>
      </dsp:nvSpPr>
      <dsp:spPr>
        <a:xfrm>
          <a:off x="1633294" y="761994"/>
          <a:ext cx="285772" cy="2857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6731C0-927B-451B-982D-E91414CD1443}">
      <dsp:nvSpPr>
        <dsp:cNvPr id="0" name=""/>
        <dsp:cNvSpPr/>
      </dsp:nvSpPr>
      <dsp:spPr>
        <a:xfrm>
          <a:off x="1919066" y="761280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 dirty="0"/>
        </a:p>
      </dsp:txBody>
      <dsp:txXfrm>
        <a:off x="1919066" y="761280"/>
        <a:ext cx="428658" cy="285772"/>
      </dsp:txXfrm>
    </dsp:sp>
    <dsp:sp modelId="{9DD8EE52-F9C0-40D1-84BF-80FB22E3AEAB}">
      <dsp:nvSpPr>
        <dsp:cNvPr id="0" name=""/>
        <dsp:cNvSpPr/>
      </dsp:nvSpPr>
      <dsp:spPr>
        <a:xfrm>
          <a:off x="2419167" y="761994"/>
          <a:ext cx="285772" cy="2857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4D5835-1C00-49BF-BC59-2A6DA3AF8BBC}">
      <dsp:nvSpPr>
        <dsp:cNvPr id="0" name=""/>
        <dsp:cNvSpPr/>
      </dsp:nvSpPr>
      <dsp:spPr>
        <a:xfrm>
          <a:off x="2704939" y="761280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 dirty="0"/>
        </a:p>
      </dsp:txBody>
      <dsp:txXfrm>
        <a:off x="2704939" y="761280"/>
        <a:ext cx="428658" cy="285772"/>
      </dsp:txXfrm>
    </dsp:sp>
    <dsp:sp modelId="{AD4B9E22-E646-4A10-BC7A-5286C334A304}">
      <dsp:nvSpPr>
        <dsp:cNvPr id="0" name=""/>
        <dsp:cNvSpPr/>
      </dsp:nvSpPr>
      <dsp:spPr>
        <a:xfrm>
          <a:off x="3205041" y="386204"/>
          <a:ext cx="285772" cy="285772"/>
        </a:xfrm>
        <a:prstGeom prst="ellipse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298235-8C98-4AEB-B928-90355DD8511A}">
      <dsp:nvSpPr>
        <dsp:cNvPr id="0" name=""/>
        <dsp:cNvSpPr/>
      </dsp:nvSpPr>
      <dsp:spPr>
        <a:xfrm>
          <a:off x="3490813" y="385489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Commodity</a:t>
          </a:r>
        </a:p>
      </dsp:txBody>
      <dsp:txXfrm>
        <a:off x="3490813" y="385489"/>
        <a:ext cx="428658" cy="285772"/>
      </dsp:txXfrm>
    </dsp:sp>
    <dsp:sp modelId="{061527E6-6B36-47E3-8361-BA2435CBB3CD}">
      <dsp:nvSpPr>
        <dsp:cNvPr id="0" name=""/>
        <dsp:cNvSpPr/>
      </dsp:nvSpPr>
      <dsp:spPr>
        <a:xfrm>
          <a:off x="3205041" y="761994"/>
          <a:ext cx="285772" cy="2857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8E15E-7E60-486D-9E86-EE9B710C79B1}">
      <dsp:nvSpPr>
        <dsp:cNvPr id="0" name=""/>
        <dsp:cNvSpPr/>
      </dsp:nvSpPr>
      <dsp:spPr>
        <a:xfrm>
          <a:off x="3490813" y="761280"/>
          <a:ext cx="428658" cy="28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 dirty="0"/>
        </a:p>
      </dsp:txBody>
      <dsp:txXfrm>
        <a:off x="3490813" y="761280"/>
        <a:ext cx="428658" cy="2857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9964C-0A12-4300-99AA-F57E410BE66D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E7E68-F91A-4BB1-B3D3-3A44C4433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18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0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0.png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3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3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63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rgbClr val="0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275423"/>
            <a:ext cx="3886200" cy="3616381"/>
          </a:xfrm>
          <a:noFill/>
        </p:spPr>
        <p:txBody>
          <a:bodyPr vert="horz" lIns="137160" tIns="91440" rIns="137160" bIns="0" rtlCol="0" anchor="b" anchorCtr="0">
            <a:normAutofit/>
          </a:bodyPr>
          <a:lstStyle>
            <a:lvl1pPr algn="l">
              <a:defRPr lang="en-US" sz="4400" b="1" spc="-100" baseline="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2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2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259381"/>
            <a:ext cx="1740540" cy="64008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891805"/>
            <a:ext cx="3886200" cy="1658120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10903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4127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89" b="84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1" y="0"/>
            <a:ext cx="412623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275423"/>
            <a:ext cx="3886200" cy="3616381"/>
          </a:xfrm>
          <a:noFill/>
        </p:spPr>
        <p:txBody>
          <a:bodyPr vert="horz" lIns="137160" tIns="91440" rIns="137160" bIns="0" rtlCol="0" anchor="b" anchorCtr="0">
            <a:normAutofit/>
          </a:bodyPr>
          <a:lstStyle>
            <a:lvl1pPr algn="l">
              <a:defRPr lang="en-US" sz="4400" b="1" spc="-100" baseline="0" dirty="0">
                <a:gradFill>
                  <a:gsLst>
                    <a:gs pos="2941">
                      <a:schemeClr val="tx2"/>
                    </a:gs>
                    <a:gs pos="15686">
                      <a:schemeClr val="tx2"/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2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891805"/>
            <a:ext cx="3886200" cy="1658120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259381"/>
            <a:ext cx="1740540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4054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275423"/>
            <a:ext cx="3886200" cy="3616380"/>
          </a:xfrm>
          <a:noFill/>
        </p:spPr>
        <p:txBody>
          <a:bodyPr vert="horz" lIns="137160" tIns="91440" rIns="137160" bIns="0" rtlCol="0" anchor="b" anchorCtr="0">
            <a:normAutofit/>
          </a:bodyPr>
          <a:lstStyle>
            <a:lvl1pPr algn="l">
              <a:defRPr lang="en-US" sz="4400" b="1" kern="1200" spc="-100" baseline="0" dirty="0">
                <a:gradFill>
                  <a:gsLst>
                    <a:gs pos="2941">
                      <a:schemeClr val="tx2"/>
                    </a:gs>
                    <a:gs pos="15686">
                      <a:schemeClr val="tx2"/>
                    </a:gs>
                  </a:gsLst>
                  <a:lin ang="5400000" scaled="0"/>
                </a:gra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lvl="0" algn="l" defTabSz="1088078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2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5990747"/>
            <a:ext cx="1737792" cy="63906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886201"/>
            <a:ext cx="3886200" cy="1663724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441871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1181101"/>
            <a:ext cx="5665258" cy="2705100"/>
          </a:xfrm>
          <a:noFill/>
        </p:spPr>
        <p:txBody>
          <a:bodyPr vert="horz" lIns="137160" tIns="91440" rIns="137160" bIns="0" rtlCol="0" anchor="b" anchorCtr="0">
            <a:noAutofit/>
          </a:bodyPr>
          <a:lstStyle>
            <a:lvl1pPr algn="l">
              <a:defRPr lang="en-US" sz="5400" b="1" spc="-100" baseline="0" dirty="0">
                <a:gradFill>
                  <a:gsLst>
                    <a:gs pos="25490">
                      <a:schemeClr val="tx2">
                        <a:lumMod val="60000"/>
                        <a:lumOff val="40000"/>
                      </a:schemeClr>
                    </a:gs>
                    <a:gs pos="47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2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910500"/>
            <a:ext cx="5681132" cy="1766399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4278" y="5990443"/>
            <a:ext cx="1740540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3193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620" y="1"/>
            <a:ext cx="12199620" cy="68579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7620" y="0"/>
            <a:ext cx="6102033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1181101"/>
            <a:ext cx="5665258" cy="2705100"/>
          </a:xfrm>
          <a:noFill/>
        </p:spPr>
        <p:txBody>
          <a:bodyPr vert="horz" lIns="137160" tIns="137160" rIns="137160" bIns="0" rtlCol="0" anchor="b" anchorCtr="0">
            <a:noAutofit/>
          </a:bodyPr>
          <a:lstStyle>
            <a:lvl1pPr algn="l">
              <a:defRPr lang="en-US" sz="5400" b="1" spc="-100" baseline="0" dirty="0">
                <a:gradFill>
                  <a:gsLst>
                    <a:gs pos="9804">
                      <a:schemeClr val="tx2"/>
                    </a:gs>
                    <a:gs pos="26471">
                      <a:schemeClr val="tx2"/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19"/>
            <a:ext cx="3784600" cy="889380"/>
          </a:xfrm>
        </p:spPr>
        <p:txBody>
          <a:bodyPr lIns="137160" tIns="13716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910500"/>
            <a:ext cx="5681132" cy="1766399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5686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5990747"/>
            <a:ext cx="1737792" cy="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980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1181101"/>
            <a:ext cx="5665258" cy="2705100"/>
          </a:xfrm>
          <a:noFill/>
        </p:spPr>
        <p:txBody>
          <a:bodyPr vert="horz" lIns="137160" tIns="137160" rIns="137160" bIns="0" rtlCol="0" anchor="b" anchorCtr="0">
            <a:noAutofit/>
          </a:bodyPr>
          <a:lstStyle>
            <a:lvl1pPr algn="l">
              <a:defRPr lang="en-US" sz="5400" b="1" kern="1200" spc="-100" baseline="0" dirty="0">
                <a:gradFill>
                  <a:gsLst>
                    <a:gs pos="9804">
                      <a:schemeClr val="tx2"/>
                    </a:gs>
                    <a:gs pos="26471">
                      <a:schemeClr val="tx2"/>
                    </a:gs>
                  </a:gsLst>
                  <a:lin ang="5400000" scaled="0"/>
                </a:gra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lvl="0" algn="l" defTabSz="1088078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663820"/>
            <a:ext cx="3784600" cy="889380"/>
          </a:xfrm>
        </p:spPr>
        <p:txBody>
          <a:bodyPr lIns="137160" tIns="13716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5990747"/>
            <a:ext cx="1737792" cy="639069"/>
          </a:xfrm>
          <a:prstGeom prst="rect">
            <a:avLst/>
          </a:prstGeom>
        </p:spPr>
      </p:pic>
      <p:sp>
        <p:nvSpPr>
          <p:cNvPr id="1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3910500"/>
            <a:ext cx="5681132" cy="1766399"/>
          </a:xfrm>
        </p:spPr>
        <p:txBody>
          <a:bodyPr lIns="137160" tIns="0" rIns="137160" bIns="137160">
            <a:noAutofit/>
          </a:bodyPr>
          <a:lstStyle>
            <a:lvl1pPr>
              <a:defRPr sz="2400" spc="-80" baseline="0">
                <a:gradFill>
                  <a:gsLst>
                    <a:gs pos="15686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57968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4206240"/>
            <a:ext cx="12192000" cy="2651759"/>
          </a:xfrm>
          <a:prstGeom prst="rect">
            <a:avLst/>
          </a:prstGeom>
          <a:solidFill>
            <a:srgbClr val="00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4206238"/>
            <a:ext cx="11696700" cy="935917"/>
          </a:xfrm>
          <a:noFill/>
        </p:spPr>
        <p:txBody>
          <a:bodyPr vert="horz" lIns="137160" tIns="137160" rIns="137160" bIns="0" rtlCol="0" anchor="b" anchorCtr="0">
            <a:noAutofit/>
          </a:bodyPr>
          <a:lstStyle>
            <a:lvl1pPr algn="ctr">
              <a:defRPr lang="en-US" sz="4800" b="1" spc="-100" baseline="0" dirty="0">
                <a:gradFill>
                  <a:gsLst>
                    <a:gs pos="11765">
                      <a:srgbClr val="89C402"/>
                    </a:gs>
                    <a:gs pos="43000">
                      <a:srgbClr val="89C402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933700" y="5676901"/>
            <a:ext cx="6286499" cy="723900"/>
          </a:xfrm>
        </p:spPr>
        <p:txBody>
          <a:bodyPr lIns="137160" tIns="137160" rIns="137160" bIns="13716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848100" y="5676900"/>
            <a:ext cx="4495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5997504"/>
            <a:ext cx="1737792" cy="63906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5142155"/>
            <a:ext cx="11696700" cy="534745"/>
          </a:xfrm>
        </p:spPr>
        <p:txBody>
          <a:bodyPr tIns="0" anchor="t"/>
          <a:lstStyle>
            <a:lvl1pPr algn="ctr">
              <a:spcBef>
                <a:spcPts val="0"/>
              </a:spcBef>
              <a:buFontTx/>
              <a:buNone/>
              <a:defRPr spc="-80" baseline="0">
                <a:gradFill>
                  <a:gsLst>
                    <a:gs pos="1250">
                      <a:schemeClr val="bg1"/>
                    </a:gs>
                    <a:gs pos="99000">
                      <a:schemeClr val="bg1"/>
                    </a:gs>
                  </a:gsLst>
                  <a:lin ang="5400000" scaled="0"/>
                </a:gradFill>
              </a:defRPr>
            </a:lvl1pPr>
            <a:lvl2pPr marL="281668" indent="0" algn="ctr">
              <a:buFontTx/>
              <a:buNone/>
              <a:defRPr/>
            </a:lvl2pPr>
            <a:lvl3pPr marL="588461" indent="0" algn="ctr">
              <a:buFontTx/>
              <a:buNone/>
              <a:defRPr/>
            </a:lvl3pPr>
            <a:lvl4pPr marL="870128" indent="0" algn="ctr">
              <a:buFontTx/>
              <a:buNone/>
              <a:defRPr/>
            </a:lvl4pPr>
            <a:lvl5pPr marL="1105512" indent="0" algn="ctr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484539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4206240"/>
            <a:ext cx="12192000" cy="265175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5997504"/>
            <a:ext cx="1740540" cy="64008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28600" y="4206238"/>
            <a:ext cx="11696700" cy="935917"/>
          </a:xfrm>
          <a:noFill/>
        </p:spPr>
        <p:txBody>
          <a:bodyPr vert="horz" lIns="137160" tIns="137160" rIns="137160" bIns="0" rtlCol="0" anchor="b" anchorCtr="0">
            <a:noAutofit/>
          </a:bodyPr>
          <a:lstStyle>
            <a:lvl1pPr algn="ctr">
              <a:defRPr lang="en-US" sz="4800" b="1" kern="1200" spc="-100" baseline="0" dirty="0">
                <a:gradFill>
                  <a:gsLst>
                    <a:gs pos="1961">
                      <a:schemeClr val="tx2"/>
                    </a:gs>
                    <a:gs pos="24000">
                      <a:schemeClr val="tx2"/>
                    </a:gs>
                  </a:gsLst>
                  <a:lin ang="5400000" scaled="0"/>
                </a:gradFill>
                <a:latin typeface="+mn-lt"/>
                <a:ea typeface="Segoe UI Semibold" panose="020B0702040204020203" pitchFamily="34" charset="0"/>
                <a:cs typeface="Segoe UI" panose="020B0502040204020203" pitchFamily="34" charset="0"/>
              </a:defRPr>
            </a:lvl1pPr>
          </a:lstStyle>
          <a:p>
            <a:pPr marL="0" lvl="0" algn="ctr" defTabSz="1088078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933700" y="5742424"/>
            <a:ext cx="6286499" cy="658376"/>
          </a:xfrm>
        </p:spPr>
        <p:txBody>
          <a:bodyPr lIns="137160" tIns="137160" rIns="137160" bIns="13716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>
              <a:buNone/>
              <a:defRPr sz="2000">
                <a:solidFill>
                  <a:schemeClr val="bg1"/>
                </a:solidFill>
              </a:defRPr>
            </a:lvl2pPr>
            <a:lvl3pPr marL="588461" indent="0">
              <a:buNone/>
              <a:defRPr sz="2000">
                <a:solidFill>
                  <a:schemeClr val="bg1"/>
                </a:solidFill>
              </a:defRPr>
            </a:lvl3pPr>
            <a:lvl4pPr marL="870129" indent="0">
              <a:buNone/>
              <a:defRPr sz="2000">
                <a:solidFill>
                  <a:schemeClr val="bg1"/>
                </a:solidFill>
              </a:defRPr>
            </a:lvl4pPr>
            <a:lvl5pPr marL="1105512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28600" y="5142155"/>
            <a:ext cx="11696700" cy="534745"/>
          </a:xfrm>
        </p:spPr>
        <p:txBody>
          <a:bodyPr tIns="0" anchor="t"/>
          <a:lstStyle>
            <a:lvl1pPr algn="ctr">
              <a:spcBef>
                <a:spcPts val="0"/>
              </a:spcBef>
              <a:buFontTx/>
              <a:buNone/>
              <a:defRPr spc="-8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281668" indent="0" algn="ctr">
              <a:buFontTx/>
              <a:buNone/>
              <a:defRPr/>
            </a:lvl2pPr>
            <a:lvl3pPr marL="588461" indent="0" algn="ctr">
              <a:buFontTx/>
              <a:buNone/>
              <a:defRPr/>
            </a:lvl3pPr>
            <a:lvl4pPr marL="870128" indent="0" algn="ctr">
              <a:buFontTx/>
              <a:buNone/>
              <a:defRPr/>
            </a:lvl4pPr>
            <a:lvl5pPr marL="1105512" indent="0" algn="ctr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848100" y="5676900"/>
            <a:ext cx="4495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93664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4127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3217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8599" y="1181100"/>
            <a:ext cx="5865813" cy="1333500"/>
          </a:xfrm>
        </p:spPr>
        <p:txBody>
          <a:bodyPr rIns="137160" anchor="t" anchorCtr="0"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</a:gra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28600" y="6553201"/>
            <a:ext cx="5865814" cy="304800"/>
          </a:xfrm>
        </p:spPr>
        <p:txBody>
          <a:bodyPr/>
          <a:lstStyle/>
          <a:p>
            <a:pPr defTabSz="1088078"/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078"/>
            <a:fld id="{FAADACFB-7C71-4E89-89D2-7BBA40B7BFA9}" type="slidenum">
              <a:rPr lang="en-US" smtClean="0">
                <a:solidFill>
                  <a:srgbClr val="505050"/>
                </a:solidFill>
              </a:rPr>
              <a:pPr defTabSz="1088078"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4413" y="0"/>
            <a:ext cx="6097587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28599" y="2514600"/>
            <a:ext cx="5408613" cy="4038600"/>
          </a:xfrm>
        </p:spPr>
        <p:txBody>
          <a:bodyPr rIns="137160"/>
          <a:lstStyle>
            <a:lvl1pPr>
              <a:defRPr>
                <a:gradFill>
                  <a:gsLst>
                    <a:gs pos="13725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7682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/>
          <p:cNvSpPr/>
          <p:nvPr userDrawn="1"/>
        </p:nvSpPr>
        <p:spPr>
          <a:xfrm>
            <a:off x="0" y="0"/>
            <a:ext cx="1422400" cy="1384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078"/>
            <a:fld id="{FAADACFB-7C71-4E89-89D2-7BBA40B7BFA9}" type="slidenum">
              <a:rPr lang="en-US" smtClean="0">
                <a:solidFill>
                  <a:srgbClr val="505050"/>
                </a:solidFill>
              </a:rPr>
              <a:pPr defTabSz="1088078"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28600" y="6553200"/>
            <a:ext cx="5865814" cy="304801"/>
          </a:xfrm>
        </p:spPr>
        <p:txBody>
          <a:bodyPr/>
          <a:lstStyle/>
          <a:p>
            <a:pPr defTabSz="1088078"/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7587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095" y="266700"/>
            <a:ext cx="4485206" cy="1333500"/>
          </a:xfrm>
        </p:spPr>
        <p:txBody>
          <a:bodyPr anchor="t" anchorCtr="0"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551613" y="1600200"/>
            <a:ext cx="5373688" cy="4953000"/>
          </a:xfrm>
        </p:spPr>
        <p:txBody>
          <a:bodyPr/>
          <a:lstStyle>
            <a:lvl1pPr>
              <a:defRPr lang="en-US" sz="2400" kern="1200" dirty="0" smtClean="0">
                <a:gradFill>
                  <a:gsLst>
                    <a:gs pos="13725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0" lvl="0" indent="0" algn="l" defTabSz="1088078" rtl="0" eaLnBrk="1" latinLnBrk="0" hangingPunct="1">
              <a:spcBef>
                <a:spcPts val="1800"/>
              </a:spcBef>
              <a:buClr>
                <a:srgbClr val="0072C6"/>
              </a:buClr>
              <a:buSzPct val="100000"/>
              <a:buFont typeface="Wingdings" pitchFamily="2" charset="2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1088078" rtl="0" eaLnBrk="1" latinLnBrk="0" hangingPunct="1">
              <a:spcBef>
                <a:spcPts val="1800"/>
              </a:spcBef>
              <a:buClr>
                <a:srgbClr val="0072C6"/>
              </a:buClr>
              <a:buSzPct val="100000"/>
              <a:buFont typeface="Wingdings" pitchFamily="2" charset="2"/>
              <a:buNone/>
            </a:pPr>
            <a:r>
              <a:rPr lang="en-US"/>
              <a:t>Second level</a:t>
            </a:r>
          </a:p>
          <a:p>
            <a:pPr marL="0" lvl="2" indent="0" algn="l" defTabSz="1088078" rtl="0" eaLnBrk="1" latinLnBrk="0" hangingPunct="1">
              <a:spcBef>
                <a:spcPts val="1800"/>
              </a:spcBef>
              <a:buClr>
                <a:srgbClr val="0072C6"/>
              </a:buClr>
              <a:buSzPct val="100000"/>
              <a:buFont typeface="Wingdings" pitchFamily="2" charset="2"/>
              <a:buNone/>
            </a:pPr>
            <a:r>
              <a:rPr lang="en-US"/>
              <a:t>Third level</a:t>
            </a:r>
          </a:p>
          <a:p>
            <a:pPr marL="0" lvl="3" indent="0" algn="l" defTabSz="1088078" rtl="0" eaLnBrk="1" latinLnBrk="0" hangingPunct="1">
              <a:spcBef>
                <a:spcPts val="1800"/>
              </a:spcBef>
              <a:buClr>
                <a:srgbClr val="0072C6"/>
              </a:buClr>
              <a:buSzPct val="100000"/>
              <a:buFont typeface="Wingdings" pitchFamily="2" charset="2"/>
              <a:buNone/>
            </a:pPr>
            <a:r>
              <a:rPr lang="en-US"/>
              <a:t>Fourth level</a:t>
            </a:r>
          </a:p>
          <a:p>
            <a:pPr marL="0" lvl="4" indent="0" algn="l" defTabSz="1088078" rtl="0" eaLnBrk="1" latinLnBrk="0" hangingPunct="1">
              <a:spcBef>
                <a:spcPts val="1800"/>
              </a:spcBef>
              <a:buClr>
                <a:srgbClr val="0072C6"/>
              </a:buClr>
              <a:buSzPct val="100000"/>
              <a:buFont typeface="Wingdings" pitchFamily="2" charset="2"/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58465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rIns="137160" bIns="137160" anchor="t">
            <a:noAutofit/>
          </a:bodyPr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AADACFB-7C71-4E89-89D2-7BBA40B7BFA9}" type="slidenum">
              <a:rPr lang="en-US" smtClean="0">
                <a:solidFill>
                  <a:srgbClr val="505050"/>
                </a:solidFill>
              </a:rPr>
              <a:pPr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6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81000" y="1600200"/>
            <a:ext cx="11430000" cy="4800600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Third level</a:t>
            </a:r>
          </a:p>
          <a:p>
            <a:pPr marL="342900" marR="0" lvl="3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Fourth level</a:t>
            </a:r>
          </a:p>
          <a:p>
            <a:pPr marL="342900" marR="0" lvl="4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7451">
                      <a:schemeClr val="tx2"/>
                    </a:gs>
                    <a:gs pos="72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Fifth level</a:t>
            </a:r>
            <a:endParaRPr lang="en-US" sz="1600" dirty="0" err="1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96258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rIns="137160" bIns="137160" anchor="t">
            <a:noAutofit/>
          </a:bodyPr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AADACFB-7C71-4E89-89D2-7BBA40B7BFA9}" type="slidenum">
              <a:rPr lang="en-US" smtClean="0">
                <a:solidFill>
                  <a:srgbClr val="505050"/>
                </a:solidFill>
              </a:rPr>
              <a:pPr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6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lang="en-US" dirty="0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95297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1088078"/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078"/>
            <a:fld id="{FAADACFB-7C71-4E89-89D2-7BBA40B7BFA9}" type="slidenum">
              <a:rPr lang="en-US" smtClean="0">
                <a:solidFill>
                  <a:srgbClr val="505050"/>
                </a:solidFill>
              </a:rPr>
              <a:pPr defTabSz="1088078"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05258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AADACFB-7C71-4E89-89D2-7BBA40B7BFA9}" type="slidenum">
              <a:rPr lang="en-US" smtClean="0">
                <a:solidFill>
                  <a:srgbClr val="505050"/>
                </a:solidFill>
              </a:rPr>
              <a:pPr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68108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rIns="137160" bIns="137160">
            <a:noAutofit/>
          </a:bodyPr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28600" y="1600200"/>
            <a:ext cx="11812548" cy="4495800"/>
          </a:xfrm>
          <a:prstGeom prst="rect">
            <a:avLst/>
          </a:prstGeom>
        </p:spPr>
        <p:txBody>
          <a:bodyPr lIns="137160" rIns="137160" bIns="137160"/>
          <a:lstStyle>
            <a:lvl1pPr marL="0" indent="0">
              <a:buNone/>
              <a:defRPr>
                <a:solidFill>
                  <a:schemeClr val="tx1"/>
                </a:solidFill>
                <a:latin typeface="Courier New" pitchFamily="49" charset="0"/>
                <a:cs typeface="Courier New" pitchFamily="49" charset="0"/>
              </a:defRPr>
            </a:lvl1pPr>
            <a:lvl2pPr marL="281668" indent="0">
              <a:buNone/>
              <a:defRPr>
                <a:solidFill>
                  <a:schemeClr val="tx1"/>
                </a:solidFill>
                <a:latin typeface="Courier New" pitchFamily="49" charset="0"/>
                <a:cs typeface="Courier New" pitchFamily="49" charset="0"/>
              </a:defRPr>
            </a:lvl2pPr>
            <a:lvl3pPr marL="588461" indent="0">
              <a:buNone/>
              <a:defRPr>
                <a:solidFill>
                  <a:schemeClr val="tx1"/>
                </a:solidFill>
                <a:latin typeface="Courier New" pitchFamily="49" charset="0"/>
                <a:cs typeface="Courier New" pitchFamily="49" charset="0"/>
              </a:defRPr>
            </a:lvl3pPr>
            <a:lvl4pPr marL="870129" indent="0">
              <a:buNone/>
              <a:defRPr>
                <a:solidFill>
                  <a:schemeClr val="tx1"/>
                </a:solidFill>
                <a:latin typeface="Courier New" pitchFamily="49" charset="0"/>
                <a:cs typeface="Courier New" pitchFamily="49" charset="0"/>
              </a:defRPr>
            </a:lvl4pPr>
            <a:lvl5pPr marL="1105512" indent="0">
              <a:buNone/>
              <a:defRPr>
                <a:solidFill>
                  <a:schemeClr val="tx1"/>
                </a:solidFill>
                <a:latin typeface="Courier New" pitchFamily="49" charset="0"/>
                <a:cs typeface="Courier New" pitchFamily="49" charset="0"/>
              </a:defRPr>
            </a:lvl5pPr>
          </a:lstStyle>
          <a:p>
            <a:pPr lvl="0"/>
            <a:r>
              <a:rPr lang="en-US" dirty="0"/>
              <a:t>Click to add developer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>
          <a:xfrm>
            <a:off x="228601" y="6553199"/>
            <a:ext cx="11201400" cy="304801"/>
          </a:xfrm>
        </p:spPr>
        <p:txBody>
          <a:bodyPr/>
          <a:lstStyle/>
          <a:p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FAADACFB-7C71-4E89-89D2-7BBA40B7BFA9}" type="slidenum">
              <a:rPr lang="en-US" smtClean="0">
                <a:solidFill>
                  <a:srgbClr val="505050"/>
                </a:solidFill>
              </a:rPr>
              <a:pPr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42837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rIns="137160" bIns="137160"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dirty="0">
              <a:solidFill>
                <a:srgbClr val="737373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9ABE-044A-472F-86F1-BEFBB904A5C9}" type="slidenum">
              <a:rPr lang="en-US" smtClean="0">
                <a:solidFill>
                  <a:srgbClr val="737373"/>
                </a:solidFill>
              </a:rPr>
              <a:pPr/>
              <a:t>‹#›</a:t>
            </a:fld>
            <a:endParaRPr lang="en-US">
              <a:solidFill>
                <a:srgbClr val="737373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93700" y="1600200"/>
            <a:ext cx="3858207" cy="4570476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 err="1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73246" y="1600200"/>
            <a:ext cx="3858207" cy="4570476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 err="1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952793" y="1600962"/>
            <a:ext cx="3858207" cy="4570476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</a:defRPr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 err="1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7776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137160" tIns="91440" rIns="137160" bIns="137160" rtlCol="0" anchor="t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dirty="0">
              <a:solidFill>
                <a:srgbClr val="737373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9ABE-044A-472F-86F1-BEFBB904A5C9}" type="slidenum">
              <a:rPr lang="en-US" smtClean="0">
                <a:solidFill>
                  <a:srgbClr val="737373"/>
                </a:solidFill>
              </a:rPr>
              <a:pPr/>
              <a:t>‹#›</a:t>
            </a:fld>
            <a:endParaRPr lang="en-US">
              <a:solidFill>
                <a:srgbClr val="737373"/>
              </a:solidFill>
            </a:endParaRPr>
          </a:p>
        </p:txBody>
      </p:sp>
      <p:sp>
        <p:nvSpPr>
          <p:cNvPr id="13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228600" y="4851400"/>
            <a:ext cx="3840480" cy="1322832"/>
          </a:xfrm>
        </p:spPr>
        <p:txBody>
          <a:bodyPr lIns="137160" rIns="137160" bIns="137160">
            <a:norm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kumimoji="0" lang="en-US" sz="2800" b="0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11765">
                      <a:schemeClr val="tx2"/>
                    </a:gs>
                    <a:gs pos="38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17" name="Content Placeholder 8"/>
          <p:cNvSpPr>
            <a:spLocks noGrp="1"/>
          </p:cNvSpPr>
          <p:nvPr>
            <p:ph sz="quarter" idx="17" hasCustomPrompt="1"/>
          </p:nvPr>
        </p:nvSpPr>
        <p:spPr>
          <a:xfrm>
            <a:off x="4151344" y="4851400"/>
            <a:ext cx="3840480" cy="1322832"/>
          </a:xfrm>
        </p:spPr>
        <p:txBody>
          <a:bodyPr lIns="137160" rIns="137160" bIns="137160">
            <a:normAutofit/>
          </a:bodyPr>
          <a:lstStyle>
            <a:lvl1pPr marL="0" marR="0" indent="0" algn="l" defTabSz="108807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72C6"/>
              </a:buClr>
              <a:buSzPct val="100000"/>
              <a:buFont typeface="Wingdings" pitchFamily="2" charset="2"/>
              <a:buNone/>
              <a:tabLst/>
              <a:defRPr kumimoji="0" lang="en-US" sz="2800" b="0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14706">
                      <a:schemeClr val="tx2"/>
                    </a:gs>
                    <a:gs pos="41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18" name="Content Placeholder 8"/>
          <p:cNvSpPr>
            <a:spLocks noGrp="1"/>
          </p:cNvSpPr>
          <p:nvPr>
            <p:ph sz="quarter" idx="18" hasCustomPrompt="1"/>
          </p:nvPr>
        </p:nvSpPr>
        <p:spPr>
          <a:xfrm>
            <a:off x="8074089" y="4851400"/>
            <a:ext cx="3840480" cy="1322832"/>
          </a:xfrm>
        </p:spPr>
        <p:txBody>
          <a:bodyPr lIns="137160" rIns="137160" bIns="137160">
            <a:norm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800" b="0" i="0" u="none" strike="noStrike" kern="1200" cap="none" spc="0" normalizeH="0" baseline="0" noProof="0"/>
            </a:lvl1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28600" y="1597025"/>
            <a:ext cx="3840479" cy="3254375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/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/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162078" y="1597025"/>
            <a:ext cx="3840479" cy="3254375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/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/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8084821" y="1597025"/>
            <a:ext cx="3840479" cy="3254375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3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400" b="0" i="0" u="none" strike="noStrike" kern="1200" cap="none" spc="0" normalizeH="0" baseline="0" noProof="0"/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2000" b="0" i="0" u="none" strike="noStrike" kern="1200" cap="none" spc="0" normalizeH="0" baseline="0" noProof="0"/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kumimoji="0" lang="en-US" sz="1800" b="0" i="0" u="none" strike="noStrike" kern="1200" cap="none" spc="0" normalizeH="0" baseline="0" noProof="0"/>
            </a:lvl5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Click to edit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Master text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510">
                      <a:schemeClr val="tx2"/>
                    </a:gs>
                    <a:gs pos="49000">
                      <a:schemeClr val="tx2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00100" marR="0" lvl="2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28700" marR="0" lvl="3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257300" marR="0" lvl="4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  <a:p>
            <a:pPr marL="171450" indent="-171450">
              <a:buFont typeface="Wingdings" pitchFamily="2" charset="2"/>
              <a:buChar char="§"/>
            </a:pP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666308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8"/>
          <p:cNvSpPr>
            <a:spLocks noGrp="1"/>
          </p:cNvSpPr>
          <p:nvPr>
            <p:ph sz="quarter" idx="14"/>
          </p:nvPr>
        </p:nvSpPr>
        <p:spPr>
          <a:xfrm>
            <a:off x="4060823" y="1597152"/>
            <a:ext cx="4075135" cy="4072128"/>
          </a:xfrm>
        </p:spPr>
        <p:txBody>
          <a:bodyPr lIns="137160" tIns="91440" rIns="137160" bIns="137160"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" y="1597152"/>
            <a:ext cx="4063999" cy="4072128"/>
          </a:xfrm>
        </p:spPr>
        <p:txBody>
          <a:bodyPr lIns="137160" tIns="91440" rIns="137160" bIns="137160"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tIns="91440" rIns="137160" bIns="13716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8601" y="6553200"/>
            <a:ext cx="11201400" cy="304801"/>
          </a:xfrm>
        </p:spPr>
        <p:txBody>
          <a:bodyPr/>
          <a:lstStyle/>
          <a:p>
            <a:endParaRPr dirty="0">
              <a:solidFill>
                <a:srgbClr val="737373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9ABE-044A-472F-86F1-BEFBB904A5C9}" type="slidenum">
              <a:rPr lang="en-US" smtClean="0">
                <a:solidFill>
                  <a:srgbClr val="737373"/>
                </a:solidFill>
              </a:rPr>
              <a:pPr/>
              <a:t>‹#›</a:t>
            </a:fld>
            <a:endParaRPr lang="en-US">
              <a:solidFill>
                <a:srgbClr val="737373"/>
              </a:solidFill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sz="quarter" idx="15"/>
          </p:nvPr>
        </p:nvSpPr>
        <p:spPr>
          <a:xfrm>
            <a:off x="8128001" y="1597152"/>
            <a:ext cx="4061884" cy="4072128"/>
          </a:xfrm>
        </p:spPr>
        <p:txBody>
          <a:bodyPr lIns="137160" tIns="91440" rIns="137160" bIns="137160"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10086765" y="3566160"/>
            <a:ext cx="2103120" cy="2103120"/>
          </a:xfrm>
          <a:solidFill>
            <a:schemeClr val="tx2"/>
          </a:solidFill>
        </p:spPr>
        <p:txBody>
          <a:bodyPr lIns="137160" tIns="91440" rIns="137160" bIns="137160">
            <a:normAutofit/>
          </a:bodyPr>
          <a:lstStyle>
            <a:lvl1pPr>
              <a:lnSpc>
                <a:spcPct val="85000"/>
              </a:lnSpc>
              <a:spcAft>
                <a:spcPts val="0"/>
              </a:spcAft>
              <a:defRPr sz="4000" b="1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2pPr>
            <a:lvl3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3pPr>
            <a:lvl4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4pPr>
            <a:lvl5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6032838" y="3566160"/>
            <a:ext cx="2103120" cy="2103120"/>
          </a:xfrm>
          <a:solidFill>
            <a:schemeClr val="tx2"/>
          </a:solidFill>
        </p:spPr>
        <p:txBody>
          <a:bodyPr lIns="137160" tIns="91440" rIns="137160" bIns="137160">
            <a:normAutofit/>
          </a:bodyPr>
          <a:lstStyle>
            <a:lvl1pPr>
              <a:lnSpc>
                <a:spcPct val="85000"/>
              </a:lnSpc>
              <a:spcAft>
                <a:spcPts val="0"/>
              </a:spcAft>
              <a:defRPr sz="4000" b="1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2pPr>
            <a:lvl3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3pPr>
            <a:lvl4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4pPr>
            <a:lvl5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1960880" y="3566160"/>
            <a:ext cx="2103120" cy="2103120"/>
          </a:xfrm>
          <a:solidFill>
            <a:schemeClr val="tx2"/>
          </a:solidFill>
          <a:ln>
            <a:noFill/>
          </a:ln>
        </p:spPr>
        <p:txBody>
          <a:bodyPr lIns="137160" tIns="91440" rIns="137160" bIns="137160">
            <a:normAutofit/>
          </a:bodyPr>
          <a:lstStyle>
            <a:lvl1pPr>
              <a:lnSpc>
                <a:spcPct val="85000"/>
              </a:lnSpc>
              <a:spcAft>
                <a:spcPts val="0"/>
              </a:spcAft>
              <a:defRPr sz="4000" b="1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2pPr>
            <a:lvl3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3pPr>
            <a:lvl4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4pPr>
            <a:lvl5pPr>
              <a:defRPr b="1">
                <a:solidFill>
                  <a:schemeClr val="bg1"/>
                </a:solidFill>
                <a:latin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876055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542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37160" rIns="137160" bIns="13716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712200" cy="1625600"/>
          </a:xfrm>
        </p:spPr>
        <p:txBody>
          <a:bodyPr lIns="137160" rIns="137160" bIns="13716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1" y="6553201"/>
            <a:ext cx="11201400" cy="304800"/>
          </a:xfrm>
        </p:spPr>
        <p:txBody>
          <a:bodyPr/>
          <a:lstStyle>
            <a:lvl1pPr>
              <a:defRPr dirty="0"/>
            </a:lvl1pPr>
          </a:lstStyle>
          <a:p>
            <a:endParaRPr lang="en-US">
              <a:solidFill>
                <a:srgbClr val="50505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9ABE-044A-472F-86F1-BEFBB904A5C9}" type="slidenum">
              <a:rPr lang="en-US" smtClean="0">
                <a:solidFill>
                  <a:srgbClr val="737373"/>
                </a:solidFill>
              </a:rPr>
              <a:pPr/>
              <a:t>‹#›</a:t>
            </a:fld>
            <a:endParaRPr lang="en-US">
              <a:solidFill>
                <a:srgbClr val="737373"/>
              </a:solidFill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sz="quarter" idx="13"/>
          </p:nvPr>
        </p:nvSpPr>
        <p:spPr>
          <a:xfrm>
            <a:off x="228599" y="3429000"/>
            <a:ext cx="3840480" cy="2740152"/>
          </a:xfrm>
        </p:spPr>
        <p:txBody>
          <a:bodyPr lIns="137160" rIns="137160" bIns="137160">
            <a:noAutofit/>
          </a:bodyPr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4"/>
          </p:nvPr>
        </p:nvSpPr>
        <p:spPr>
          <a:xfrm>
            <a:off x="4156709" y="3429000"/>
            <a:ext cx="3840480" cy="2740152"/>
          </a:xfrm>
        </p:spPr>
        <p:txBody>
          <a:bodyPr lIns="137160" rIns="137160" bIns="137160">
            <a:noAutofit/>
          </a:bodyPr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8"/>
          <p:cNvSpPr>
            <a:spLocks noGrp="1"/>
          </p:cNvSpPr>
          <p:nvPr>
            <p:ph sz="quarter" idx="15"/>
          </p:nvPr>
        </p:nvSpPr>
        <p:spPr>
          <a:xfrm>
            <a:off x="8084820" y="3429000"/>
            <a:ext cx="3840480" cy="2740152"/>
          </a:xfrm>
        </p:spPr>
        <p:txBody>
          <a:bodyPr lIns="137160" rIns="137160" bIns="137160">
            <a:noAutofit/>
          </a:bodyPr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4642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599" y="1622121"/>
            <a:ext cx="5806440" cy="4572000"/>
          </a:xfrm>
        </p:spPr>
        <p:txBody>
          <a:bodyPr lIns="137160" tIns="91440" rIns="137160" bIns="137160"/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1867"/>
            </a:lvl3pPr>
            <a:lvl4pPr>
              <a:lnSpc>
                <a:spcPct val="100000"/>
              </a:lnSpc>
              <a:defRPr sz="1867"/>
            </a:lvl4pPr>
            <a:lvl5pPr>
              <a:lnSpc>
                <a:spcPct val="100000"/>
              </a:lnSpc>
              <a:defRPr sz="1467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8527" y="1622122"/>
            <a:ext cx="5806440" cy="4571999"/>
          </a:xfrm>
        </p:spPr>
        <p:txBody>
          <a:bodyPr lIns="137160" tIns="91440" rIns="137160" bIns="137160"/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1867"/>
            </a:lvl3pPr>
            <a:lvl4pPr>
              <a:lnSpc>
                <a:spcPct val="100000"/>
              </a:lnSpc>
              <a:defRPr sz="1867"/>
            </a:lvl4pPr>
            <a:lvl5pPr>
              <a:lnSpc>
                <a:spcPct val="100000"/>
              </a:lnSpc>
              <a:defRPr sz="1467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8599" y="6553200"/>
            <a:ext cx="11201401" cy="304801"/>
          </a:xfrm>
        </p:spPr>
        <p:txBody>
          <a:bodyPr/>
          <a:lstStyle/>
          <a:p>
            <a:endParaRPr dirty="0">
              <a:solidFill>
                <a:srgbClr val="737373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9ABE-044A-472F-86F1-BEFBB904A5C9}" type="slidenum">
              <a:rPr lang="en-US" smtClean="0">
                <a:solidFill>
                  <a:srgbClr val="737373"/>
                </a:solidFill>
              </a:rPr>
              <a:pPr/>
              <a:t>‹#›</a:t>
            </a:fld>
            <a:endParaRPr lang="en-US">
              <a:solidFill>
                <a:srgbClr val="737373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407886" y="293989"/>
            <a:ext cx="10517414" cy="682195"/>
          </a:xfrm>
        </p:spPr>
        <p:txBody>
          <a:bodyPr lIns="137160" tIns="91440" rIns="137160" bIns="13716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690916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_embed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181100"/>
            <a:ext cx="2469118" cy="2612424"/>
          </a:xfrm>
        </p:spPr>
        <p:txBody>
          <a:bodyPr anchor="t"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Content Placeholder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7717" y="584200"/>
            <a:ext cx="9113283" cy="5689600"/>
          </a:xfrm>
          <a:prstGeom prst="rect">
            <a:avLst/>
          </a:prstGeom>
        </p:spPr>
      </p:pic>
      <p:sp>
        <p:nvSpPr>
          <p:cNvPr id="13" name="Media Placeholder 8"/>
          <p:cNvSpPr>
            <a:spLocks noGrp="1"/>
          </p:cNvSpPr>
          <p:nvPr>
            <p:ph type="media" sz="quarter" idx="11" hasCustomPrompt="1"/>
          </p:nvPr>
        </p:nvSpPr>
        <p:spPr>
          <a:xfrm>
            <a:off x="3268663" y="1135892"/>
            <a:ext cx="7956550" cy="451008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insert demo video</a:t>
            </a:r>
          </a:p>
        </p:txBody>
      </p:sp>
    </p:spTree>
    <p:extLst>
      <p:ext uri="{BB962C8B-B14F-4D97-AF65-F5344CB8AC3E}">
        <p14:creationId xmlns:p14="http://schemas.microsoft.com/office/powerpoint/2010/main" val="3541213856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_link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9200" y="584200"/>
            <a:ext cx="2844800" cy="1774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9200" y="4581561"/>
            <a:ext cx="2844800" cy="1774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9200" y="2575104"/>
            <a:ext cx="2844800" cy="1774600"/>
          </a:xfrm>
          <a:prstGeom prst="rect">
            <a:avLst/>
          </a:prstGeom>
        </p:spPr>
      </p:pic>
      <p:pic>
        <p:nvPicPr>
          <p:cNvPr id="8" name="Content Placeholder 1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2209800"/>
            <a:ext cx="7969039" cy="46482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2750820"/>
            <a:ext cx="7391400" cy="41071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9010650" y="757113"/>
            <a:ext cx="2495550" cy="14049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9010650" y="2751138"/>
            <a:ext cx="2495550" cy="14017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9010650" y="4745831"/>
            <a:ext cx="2495550" cy="141208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407886" y="293989"/>
            <a:ext cx="10517414" cy="682195"/>
          </a:xfrm>
        </p:spPr>
        <p:txBody>
          <a:bodyPr lIns="137160" tIns="91440" rIns="137160" bIns="13716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710310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722813" y="2788917"/>
            <a:ext cx="2743200" cy="9144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lang="en-US" sz="6000" b="0" kern="1200" spc="0" baseline="0">
                <a:latin typeface="+mj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4400" b="1" kern="1200" spc="0" baseline="0" dirty="0">
                <a:solidFill>
                  <a:schemeClr val="bg1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4243870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/black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4824"/>
            <a:ext cx="12192000" cy="6858000"/>
          </a:xfrm>
        </p:spPr>
        <p:txBody>
          <a:bodyPr/>
          <a:lstStyle>
            <a:lvl1pPr>
              <a:defRPr baseline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0" scaled="0"/>
                </a:gradFill>
              </a:defRPr>
            </a:lvl1pPr>
          </a:lstStyle>
          <a:p>
            <a:r>
              <a:rPr lang="en-US" dirty="0"/>
              <a:t>Click on icon to</a:t>
            </a:r>
            <a:br>
              <a:rPr lang="en-US" dirty="0"/>
            </a:br>
            <a:r>
              <a:rPr lang="en-US" dirty="0"/>
              <a:t>insert picture then</a:t>
            </a:r>
            <a:br>
              <a:rPr lang="en-US" dirty="0"/>
            </a:br>
            <a:r>
              <a:rPr lang="en-US" dirty="0"/>
              <a:t>send to back</a:t>
            </a:r>
          </a:p>
        </p:txBody>
      </p:sp>
      <p:sp useBgFill="1">
        <p:nvSpPr>
          <p:cNvPr id="2" name="Rectangle 1"/>
          <p:cNvSpPr/>
          <p:nvPr userDrawn="1"/>
        </p:nvSpPr>
        <p:spPr>
          <a:xfrm>
            <a:off x="-5293" y="-4824"/>
            <a:ext cx="1681693" cy="1605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-5293" y="-1006"/>
            <a:ext cx="6625448" cy="686175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3 h 10000"/>
              <a:gd name="connsiteX0" fmla="*/ 0 w 10000"/>
              <a:gd name="connsiteY0" fmla="*/ 0 h 9997"/>
              <a:gd name="connsiteX1" fmla="*/ 5160 w 10000"/>
              <a:gd name="connsiteY1" fmla="*/ 24 h 9997"/>
              <a:gd name="connsiteX2" fmla="*/ 10000 w 10000"/>
              <a:gd name="connsiteY2" fmla="*/ 9997 h 9997"/>
              <a:gd name="connsiteX3" fmla="*/ 0 w 10000"/>
              <a:gd name="connsiteY3" fmla="*/ 9997 h 9997"/>
              <a:gd name="connsiteX4" fmla="*/ 0 w 10000"/>
              <a:gd name="connsiteY4" fmla="*/ 0 h 9997"/>
              <a:gd name="connsiteX0" fmla="*/ 0 w 9679"/>
              <a:gd name="connsiteY0" fmla="*/ 0 h 10027"/>
              <a:gd name="connsiteX1" fmla="*/ 5160 w 9679"/>
              <a:gd name="connsiteY1" fmla="*/ 24 h 10027"/>
              <a:gd name="connsiteX2" fmla="*/ 9679 w 9679"/>
              <a:gd name="connsiteY2" fmla="*/ 10027 h 10027"/>
              <a:gd name="connsiteX3" fmla="*/ 0 w 9679"/>
              <a:gd name="connsiteY3" fmla="*/ 10000 h 10027"/>
              <a:gd name="connsiteX4" fmla="*/ 0 w 9679"/>
              <a:gd name="connsiteY4" fmla="*/ 0 h 10027"/>
              <a:gd name="connsiteX0" fmla="*/ 0 w 10000"/>
              <a:gd name="connsiteY0" fmla="*/ 10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0 w 10000"/>
              <a:gd name="connsiteY3" fmla="*/ 9983 h 10010"/>
              <a:gd name="connsiteX4" fmla="*/ 0 w 10000"/>
              <a:gd name="connsiteY4" fmla="*/ 10 h 10010"/>
              <a:gd name="connsiteX0" fmla="*/ 0 w 10000"/>
              <a:gd name="connsiteY0" fmla="*/ 10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4 w 10000"/>
              <a:gd name="connsiteY3" fmla="*/ 10010 h 10010"/>
              <a:gd name="connsiteX4" fmla="*/ 0 w 10000"/>
              <a:gd name="connsiteY4" fmla="*/ 10 h 10010"/>
              <a:gd name="connsiteX0" fmla="*/ 0 w 10000"/>
              <a:gd name="connsiteY0" fmla="*/ 21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4 w 10000"/>
              <a:gd name="connsiteY3" fmla="*/ 10010 h 10010"/>
              <a:gd name="connsiteX4" fmla="*/ 0 w 10000"/>
              <a:gd name="connsiteY4" fmla="*/ 21 h 10010"/>
              <a:gd name="connsiteX0" fmla="*/ 286 w 9997"/>
              <a:gd name="connsiteY0" fmla="*/ 216 h 10010"/>
              <a:gd name="connsiteX1" fmla="*/ 5299 w 9997"/>
              <a:gd name="connsiteY1" fmla="*/ 0 h 10010"/>
              <a:gd name="connsiteX2" fmla="*/ 9997 w 9997"/>
              <a:gd name="connsiteY2" fmla="*/ 10010 h 10010"/>
              <a:gd name="connsiteX3" fmla="*/ 1 w 9997"/>
              <a:gd name="connsiteY3" fmla="*/ 10010 h 10010"/>
              <a:gd name="connsiteX4" fmla="*/ 286 w 9997"/>
              <a:gd name="connsiteY4" fmla="*/ 216 h 10010"/>
              <a:gd name="connsiteX0" fmla="*/ 0 w 10007"/>
              <a:gd name="connsiteY0" fmla="*/ 29 h 10000"/>
              <a:gd name="connsiteX1" fmla="*/ 5308 w 10007"/>
              <a:gd name="connsiteY1" fmla="*/ 0 h 10000"/>
              <a:gd name="connsiteX2" fmla="*/ 10007 w 10007"/>
              <a:gd name="connsiteY2" fmla="*/ 10000 h 10000"/>
              <a:gd name="connsiteX3" fmla="*/ 8 w 10007"/>
              <a:gd name="connsiteY3" fmla="*/ 10000 h 10000"/>
              <a:gd name="connsiteX4" fmla="*/ 0 w 10007"/>
              <a:gd name="connsiteY4" fmla="*/ 29 h 10000"/>
              <a:gd name="connsiteX0" fmla="*/ 0 w 10007"/>
              <a:gd name="connsiteY0" fmla="*/ 0 h 9971"/>
              <a:gd name="connsiteX1" fmla="*/ 5316 w 10007"/>
              <a:gd name="connsiteY1" fmla="*/ 5 h 9971"/>
              <a:gd name="connsiteX2" fmla="*/ 10007 w 10007"/>
              <a:gd name="connsiteY2" fmla="*/ 9971 h 9971"/>
              <a:gd name="connsiteX3" fmla="*/ 8 w 10007"/>
              <a:gd name="connsiteY3" fmla="*/ 9971 h 9971"/>
              <a:gd name="connsiteX4" fmla="*/ 0 w 10007"/>
              <a:gd name="connsiteY4" fmla="*/ 0 h 9971"/>
              <a:gd name="connsiteX0" fmla="*/ 0 w 10000"/>
              <a:gd name="connsiteY0" fmla="*/ 3 h 10003"/>
              <a:gd name="connsiteX1" fmla="*/ 5292 w 10000"/>
              <a:gd name="connsiteY1" fmla="*/ 0 h 10003"/>
              <a:gd name="connsiteX2" fmla="*/ 10000 w 10000"/>
              <a:gd name="connsiteY2" fmla="*/ 10003 h 10003"/>
              <a:gd name="connsiteX3" fmla="*/ 8 w 10000"/>
              <a:gd name="connsiteY3" fmla="*/ 10003 h 10003"/>
              <a:gd name="connsiteX4" fmla="*/ 0 w 10000"/>
              <a:gd name="connsiteY4" fmla="*/ 3 h 10003"/>
              <a:gd name="connsiteX0" fmla="*/ 84 w 9993"/>
              <a:gd name="connsiteY0" fmla="*/ 114 h 10003"/>
              <a:gd name="connsiteX1" fmla="*/ 5285 w 9993"/>
              <a:gd name="connsiteY1" fmla="*/ 0 h 10003"/>
              <a:gd name="connsiteX2" fmla="*/ 9993 w 9993"/>
              <a:gd name="connsiteY2" fmla="*/ 10003 h 10003"/>
              <a:gd name="connsiteX3" fmla="*/ 1 w 9993"/>
              <a:gd name="connsiteY3" fmla="*/ 10003 h 10003"/>
              <a:gd name="connsiteX4" fmla="*/ 84 w 9993"/>
              <a:gd name="connsiteY4" fmla="*/ 114 h 10003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4 w 10003"/>
              <a:gd name="connsiteY3" fmla="*/ 10000 h 10000"/>
              <a:gd name="connsiteX4" fmla="*/ 0 w 10003"/>
              <a:gd name="connsiteY4" fmla="*/ 3 h 10000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0 w 10003"/>
              <a:gd name="connsiteY3" fmla="*/ 9996 h 10000"/>
              <a:gd name="connsiteX4" fmla="*/ 0 w 10003"/>
              <a:gd name="connsiteY4" fmla="*/ 3 h 10000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67 w 10003"/>
              <a:gd name="connsiteY3" fmla="*/ 9920 h 10000"/>
              <a:gd name="connsiteX4" fmla="*/ 0 w 10003"/>
              <a:gd name="connsiteY4" fmla="*/ 3 h 10000"/>
              <a:gd name="connsiteX0" fmla="*/ 8 w 10011"/>
              <a:gd name="connsiteY0" fmla="*/ 3 h 10004"/>
              <a:gd name="connsiteX1" fmla="*/ 5300 w 10011"/>
              <a:gd name="connsiteY1" fmla="*/ 0 h 10004"/>
              <a:gd name="connsiteX2" fmla="*/ 10011 w 10011"/>
              <a:gd name="connsiteY2" fmla="*/ 10000 h 10004"/>
              <a:gd name="connsiteX3" fmla="*/ 0 w 10011"/>
              <a:gd name="connsiteY3" fmla="*/ 10004 h 10004"/>
              <a:gd name="connsiteX4" fmla="*/ 8 w 10011"/>
              <a:gd name="connsiteY4" fmla="*/ 3 h 1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11" h="10004">
                <a:moveTo>
                  <a:pt x="8" y="3"/>
                </a:moveTo>
                <a:lnTo>
                  <a:pt x="5300" y="0"/>
                </a:lnTo>
                <a:lnTo>
                  <a:pt x="10011" y="10000"/>
                </a:lnTo>
                <a:lnTo>
                  <a:pt x="0" y="10004"/>
                </a:lnTo>
                <a:cubicBezTo>
                  <a:pt x="-1" y="6665"/>
                  <a:pt x="9" y="3341"/>
                  <a:pt x="8" y="3"/>
                </a:cubicBezTo>
                <a:close/>
              </a:path>
            </a:pathLst>
          </a:custGeom>
          <a:solidFill>
            <a:srgbClr val="000000">
              <a:alpha val="70000"/>
            </a:srgbClr>
          </a:solidFill>
        </p:spPr>
        <p:txBody>
          <a:bodyPr lIns="365760" tIns="137160" rIns="137160" bIns="1097280" anchor="b" anchorCtr="0">
            <a:noAutofit/>
          </a:bodyPr>
          <a:lstStyle>
            <a:lvl1pPr>
              <a:defRPr sz="60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4885332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/white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/>
          <p:cNvSpPr/>
          <p:nvPr userDrawn="1"/>
        </p:nvSpPr>
        <p:spPr>
          <a:xfrm>
            <a:off x="-5293" y="0"/>
            <a:ext cx="1630893" cy="1600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-5293" y="-1006"/>
            <a:ext cx="6625448" cy="686175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3 h 10000"/>
              <a:gd name="connsiteX0" fmla="*/ 0 w 10000"/>
              <a:gd name="connsiteY0" fmla="*/ 0 h 9997"/>
              <a:gd name="connsiteX1" fmla="*/ 5160 w 10000"/>
              <a:gd name="connsiteY1" fmla="*/ 24 h 9997"/>
              <a:gd name="connsiteX2" fmla="*/ 10000 w 10000"/>
              <a:gd name="connsiteY2" fmla="*/ 9997 h 9997"/>
              <a:gd name="connsiteX3" fmla="*/ 0 w 10000"/>
              <a:gd name="connsiteY3" fmla="*/ 9997 h 9997"/>
              <a:gd name="connsiteX4" fmla="*/ 0 w 10000"/>
              <a:gd name="connsiteY4" fmla="*/ 0 h 9997"/>
              <a:gd name="connsiteX0" fmla="*/ 0 w 9679"/>
              <a:gd name="connsiteY0" fmla="*/ 0 h 10027"/>
              <a:gd name="connsiteX1" fmla="*/ 5160 w 9679"/>
              <a:gd name="connsiteY1" fmla="*/ 24 h 10027"/>
              <a:gd name="connsiteX2" fmla="*/ 9679 w 9679"/>
              <a:gd name="connsiteY2" fmla="*/ 10027 h 10027"/>
              <a:gd name="connsiteX3" fmla="*/ 0 w 9679"/>
              <a:gd name="connsiteY3" fmla="*/ 10000 h 10027"/>
              <a:gd name="connsiteX4" fmla="*/ 0 w 9679"/>
              <a:gd name="connsiteY4" fmla="*/ 0 h 10027"/>
              <a:gd name="connsiteX0" fmla="*/ 0 w 10000"/>
              <a:gd name="connsiteY0" fmla="*/ 10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0 w 10000"/>
              <a:gd name="connsiteY3" fmla="*/ 9983 h 10010"/>
              <a:gd name="connsiteX4" fmla="*/ 0 w 10000"/>
              <a:gd name="connsiteY4" fmla="*/ 10 h 10010"/>
              <a:gd name="connsiteX0" fmla="*/ 0 w 10000"/>
              <a:gd name="connsiteY0" fmla="*/ 10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4 w 10000"/>
              <a:gd name="connsiteY3" fmla="*/ 10010 h 10010"/>
              <a:gd name="connsiteX4" fmla="*/ 0 w 10000"/>
              <a:gd name="connsiteY4" fmla="*/ 10 h 10010"/>
              <a:gd name="connsiteX0" fmla="*/ 0 w 10000"/>
              <a:gd name="connsiteY0" fmla="*/ 21 h 10010"/>
              <a:gd name="connsiteX1" fmla="*/ 5302 w 10000"/>
              <a:gd name="connsiteY1" fmla="*/ 0 h 10010"/>
              <a:gd name="connsiteX2" fmla="*/ 10000 w 10000"/>
              <a:gd name="connsiteY2" fmla="*/ 10010 h 10010"/>
              <a:gd name="connsiteX3" fmla="*/ 4 w 10000"/>
              <a:gd name="connsiteY3" fmla="*/ 10010 h 10010"/>
              <a:gd name="connsiteX4" fmla="*/ 0 w 10000"/>
              <a:gd name="connsiteY4" fmla="*/ 21 h 10010"/>
              <a:gd name="connsiteX0" fmla="*/ 286 w 9997"/>
              <a:gd name="connsiteY0" fmla="*/ 216 h 10010"/>
              <a:gd name="connsiteX1" fmla="*/ 5299 w 9997"/>
              <a:gd name="connsiteY1" fmla="*/ 0 h 10010"/>
              <a:gd name="connsiteX2" fmla="*/ 9997 w 9997"/>
              <a:gd name="connsiteY2" fmla="*/ 10010 h 10010"/>
              <a:gd name="connsiteX3" fmla="*/ 1 w 9997"/>
              <a:gd name="connsiteY3" fmla="*/ 10010 h 10010"/>
              <a:gd name="connsiteX4" fmla="*/ 286 w 9997"/>
              <a:gd name="connsiteY4" fmla="*/ 216 h 10010"/>
              <a:gd name="connsiteX0" fmla="*/ 0 w 10007"/>
              <a:gd name="connsiteY0" fmla="*/ 29 h 10000"/>
              <a:gd name="connsiteX1" fmla="*/ 5308 w 10007"/>
              <a:gd name="connsiteY1" fmla="*/ 0 h 10000"/>
              <a:gd name="connsiteX2" fmla="*/ 10007 w 10007"/>
              <a:gd name="connsiteY2" fmla="*/ 10000 h 10000"/>
              <a:gd name="connsiteX3" fmla="*/ 8 w 10007"/>
              <a:gd name="connsiteY3" fmla="*/ 10000 h 10000"/>
              <a:gd name="connsiteX4" fmla="*/ 0 w 10007"/>
              <a:gd name="connsiteY4" fmla="*/ 29 h 10000"/>
              <a:gd name="connsiteX0" fmla="*/ 0 w 10007"/>
              <a:gd name="connsiteY0" fmla="*/ 0 h 9971"/>
              <a:gd name="connsiteX1" fmla="*/ 5316 w 10007"/>
              <a:gd name="connsiteY1" fmla="*/ 5 h 9971"/>
              <a:gd name="connsiteX2" fmla="*/ 10007 w 10007"/>
              <a:gd name="connsiteY2" fmla="*/ 9971 h 9971"/>
              <a:gd name="connsiteX3" fmla="*/ 8 w 10007"/>
              <a:gd name="connsiteY3" fmla="*/ 9971 h 9971"/>
              <a:gd name="connsiteX4" fmla="*/ 0 w 10007"/>
              <a:gd name="connsiteY4" fmla="*/ 0 h 9971"/>
              <a:gd name="connsiteX0" fmla="*/ 0 w 10000"/>
              <a:gd name="connsiteY0" fmla="*/ 3 h 10003"/>
              <a:gd name="connsiteX1" fmla="*/ 5292 w 10000"/>
              <a:gd name="connsiteY1" fmla="*/ 0 h 10003"/>
              <a:gd name="connsiteX2" fmla="*/ 10000 w 10000"/>
              <a:gd name="connsiteY2" fmla="*/ 10003 h 10003"/>
              <a:gd name="connsiteX3" fmla="*/ 8 w 10000"/>
              <a:gd name="connsiteY3" fmla="*/ 10003 h 10003"/>
              <a:gd name="connsiteX4" fmla="*/ 0 w 10000"/>
              <a:gd name="connsiteY4" fmla="*/ 3 h 10003"/>
              <a:gd name="connsiteX0" fmla="*/ 84 w 9993"/>
              <a:gd name="connsiteY0" fmla="*/ 114 h 10003"/>
              <a:gd name="connsiteX1" fmla="*/ 5285 w 9993"/>
              <a:gd name="connsiteY1" fmla="*/ 0 h 10003"/>
              <a:gd name="connsiteX2" fmla="*/ 9993 w 9993"/>
              <a:gd name="connsiteY2" fmla="*/ 10003 h 10003"/>
              <a:gd name="connsiteX3" fmla="*/ 1 w 9993"/>
              <a:gd name="connsiteY3" fmla="*/ 10003 h 10003"/>
              <a:gd name="connsiteX4" fmla="*/ 84 w 9993"/>
              <a:gd name="connsiteY4" fmla="*/ 114 h 10003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4 w 10003"/>
              <a:gd name="connsiteY3" fmla="*/ 10000 h 10000"/>
              <a:gd name="connsiteX4" fmla="*/ 0 w 10003"/>
              <a:gd name="connsiteY4" fmla="*/ 3 h 10000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0 w 10003"/>
              <a:gd name="connsiteY3" fmla="*/ 9996 h 10000"/>
              <a:gd name="connsiteX4" fmla="*/ 0 w 10003"/>
              <a:gd name="connsiteY4" fmla="*/ 3 h 10000"/>
              <a:gd name="connsiteX0" fmla="*/ 0 w 10003"/>
              <a:gd name="connsiteY0" fmla="*/ 3 h 10000"/>
              <a:gd name="connsiteX1" fmla="*/ 5292 w 10003"/>
              <a:gd name="connsiteY1" fmla="*/ 0 h 10000"/>
              <a:gd name="connsiteX2" fmla="*/ 10003 w 10003"/>
              <a:gd name="connsiteY2" fmla="*/ 10000 h 10000"/>
              <a:gd name="connsiteX3" fmla="*/ 67 w 10003"/>
              <a:gd name="connsiteY3" fmla="*/ 9920 h 10000"/>
              <a:gd name="connsiteX4" fmla="*/ 0 w 10003"/>
              <a:gd name="connsiteY4" fmla="*/ 3 h 10000"/>
              <a:gd name="connsiteX0" fmla="*/ 8 w 10011"/>
              <a:gd name="connsiteY0" fmla="*/ 3 h 10004"/>
              <a:gd name="connsiteX1" fmla="*/ 5300 w 10011"/>
              <a:gd name="connsiteY1" fmla="*/ 0 h 10004"/>
              <a:gd name="connsiteX2" fmla="*/ 10011 w 10011"/>
              <a:gd name="connsiteY2" fmla="*/ 10000 h 10004"/>
              <a:gd name="connsiteX3" fmla="*/ 0 w 10011"/>
              <a:gd name="connsiteY3" fmla="*/ 10004 h 10004"/>
              <a:gd name="connsiteX4" fmla="*/ 8 w 10011"/>
              <a:gd name="connsiteY4" fmla="*/ 3 h 1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11" h="10004">
                <a:moveTo>
                  <a:pt x="8" y="3"/>
                </a:moveTo>
                <a:lnTo>
                  <a:pt x="5300" y="0"/>
                </a:lnTo>
                <a:lnTo>
                  <a:pt x="10011" y="10000"/>
                </a:lnTo>
                <a:lnTo>
                  <a:pt x="0" y="10004"/>
                </a:lnTo>
                <a:cubicBezTo>
                  <a:pt x="-1" y="6665"/>
                  <a:pt x="9" y="3341"/>
                  <a:pt x="8" y="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</p:spPr>
        <p:txBody>
          <a:bodyPr lIns="365760" tIns="137160" rIns="137160" bIns="1097280" anchor="b" anchorCtr="0">
            <a:noAutofit/>
          </a:bodyPr>
          <a:lstStyle>
            <a:lvl1pPr>
              <a:defRPr sz="6000" spc="-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-4824"/>
            <a:ext cx="12192000" cy="6865568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51714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Platform University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309934" y="289511"/>
            <a:ext cx="10612827" cy="941520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4705" spc="-10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Data Platform University</a:t>
            </a:r>
          </a:p>
        </p:txBody>
      </p:sp>
      <p:sp>
        <p:nvSpPr>
          <p:cNvPr id="8" name="Text Placeholder 3"/>
          <p:cNvSpPr txBox="1">
            <a:spLocks/>
          </p:cNvSpPr>
          <p:nvPr userDrawn="1"/>
        </p:nvSpPr>
        <p:spPr>
          <a:xfrm>
            <a:off x="274638" y="1548292"/>
            <a:ext cx="11887200" cy="202517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6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gradFill>
                  <a:gsLst>
                    <a:gs pos="19608">
                      <a:srgbClr val="0072C6"/>
                    </a:gs>
                    <a:gs pos="48000">
                      <a:srgbClr val="0072C6"/>
                    </a:gs>
                  </a:gsLst>
                  <a:lin ang="5400000" scaled="0"/>
                </a:gradFill>
              </a:rPr>
              <a:t>Click to edit Master text styles</a:t>
            </a:r>
          </a:p>
          <a:p>
            <a:pPr lvl="1"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Second level</a:t>
            </a:r>
          </a:p>
          <a:p>
            <a:pPr lvl="2"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Third level</a:t>
            </a:r>
          </a:p>
          <a:p>
            <a:pPr lvl="3"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Fourth level</a:t>
            </a:r>
          </a:p>
          <a:p>
            <a:pPr lvl="4"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516366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1" y="0"/>
            <a:ext cx="4126230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275432" y="2971800"/>
            <a:ext cx="2706687" cy="914400"/>
          </a:xfrm>
          <a:prstGeom prst="rect">
            <a:avLst/>
          </a:prstGeom>
        </p:spPr>
        <p:txBody>
          <a:bodyPr vert="horz" wrap="none" lIns="91440" tIns="91440" rIns="91440" bIns="91440" rtlCol="0" anchor="t">
            <a:noAutofit/>
          </a:bodyPr>
          <a:lstStyle/>
          <a:p>
            <a:pPr>
              <a:buFont typeface="Wingdings" pitchFamily="2" charset="2"/>
              <a:buNone/>
            </a:pPr>
            <a:r>
              <a:rPr lang="en-US" sz="4800" b="1" spc="300" dirty="0">
                <a:gradFill>
                  <a:gsLst>
                    <a:gs pos="8824">
                      <a:srgbClr val="0072C6">
                        <a:lumMod val="60000"/>
                        <a:lumOff val="40000"/>
                      </a:srgbClr>
                    </a:gs>
                    <a:gs pos="24000">
                      <a:srgbClr val="0072C6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Q&amp;A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263454"/>
            <a:ext cx="1737792" cy="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7195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412623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6659" y="263454"/>
            <a:ext cx="1737792" cy="6390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275432" y="2971800"/>
            <a:ext cx="2706687" cy="914400"/>
          </a:xfrm>
          <a:prstGeom prst="rect">
            <a:avLst/>
          </a:prstGeom>
        </p:spPr>
        <p:txBody>
          <a:bodyPr vert="horz" wrap="none" lIns="91440" tIns="91440" rIns="91440" bIns="91440" rtlCol="0" anchor="t">
            <a:noAutofit/>
          </a:bodyPr>
          <a:lstStyle/>
          <a:p>
            <a:pPr>
              <a:buFont typeface="Wingdings" pitchFamily="2" charset="2"/>
              <a:buNone/>
            </a:pPr>
            <a:r>
              <a:rPr lang="en-US" sz="4800" b="1" spc="300" dirty="0">
                <a:gradFill>
                  <a:gsLst>
                    <a:gs pos="41176">
                      <a:srgbClr val="0072C6"/>
                    </a:gs>
                    <a:gs pos="93000">
                      <a:srgbClr val="0072C6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69373279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90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1600200"/>
            <a:ext cx="11355228" cy="4572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00" spc="-6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610322188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icrosoft logo w/photo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hidden"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dirty="0" err="1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90683" y="2899239"/>
            <a:ext cx="2881117" cy="105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2090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Microsoft log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90683" y="2899239"/>
            <a:ext cx="2881117" cy="105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665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Microsoft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90683" y="2899239"/>
            <a:ext cx="2881117" cy="105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69502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1557" y="1523828"/>
            <a:ext cx="11653523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145" indent="-336145">
              <a:buClr>
                <a:schemeClr val="tx2"/>
              </a:buClr>
              <a:buFont typeface="Wingdings" panose="05000000000000000000" pitchFamily="2" charset="2"/>
              <a:buChar char="ü"/>
              <a:defRPr sz="1961"/>
            </a:lvl2pPr>
            <a:lvl3pPr marL="393726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55030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79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 bwMode="black">
          <a:xfrm>
            <a:off x="287915" y="2263495"/>
            <a:ext cx="11653523" cy="224516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7058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Machine Learning, Analytics, &amp; Data Science Conference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8758" y="479504"/>
            <a:ext cx="1522404" cy="326167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black">
          <a:xfrm>
            <a:off x="287915" y="5663854"/>
            <a:ext cx="9994611" cy="914360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4509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June 2–3, 2016  •  MSCC</a:t>
            </a:r>
          </a:p>
        </p:txBody>
      </p:sp>
    </p:spTree>
    <p:extLst>
      <p:ext uri="{BB962C8B-B14F-4D97-AF65-F5344CB8AC3E}">
        <p14:creationId xmlns:p14="http://schemas.microsoft.com/office/powerpoint/2010/main" val="53820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Animated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ltGray">
          <a:xfrm>
            <a:off x="269239" y="1187621"/>
            <a:ext cx="8067824" cy="3586208"/>
          </a:xfrm>
          <a:prstGeom prst="rect">
            <a:avLst/>
          </a:prstGeom>
          <a:solidFill>
            <a:srgbClr val="0072C6">
              <a:alpha val="8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9322" y="6061766"/>
            <a:ext cx="1522404" cy="3261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invGray">
          <a:xfrm>
            <a:off x="7440622" y="0"/>
            <a:ext cx="4751620" cy="685862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1"/>
            <a:ext cx="8067761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2980724"/>
            <a:ext cx="806938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741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33099 -4.5892E-6 L 1.31478E-6 -4.5892E-6 " pathEditMode="relative" rAng="0" ptsTypes="AA">
                                      <p:cBhvr>
                                        <p:cTn id="8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4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400" fill="hold"/>
                                        <p:tgtEl>
                                          <p:spTgt spid="8"/>
                                        </p:tgtEl>
                                      </p:cBhvr>
                                      <p:by x="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9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5" dur="9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92000" y="92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2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2000" y="92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9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9" dur="9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92000" y="92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9" grpId="0"/>
      <p:bldP spid="9" grpId="1"/>
      <p:bldP spid="9" grpId="2"/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/>
      <p:bldP spid="3" grpId="2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ltGray">
          <a:xfrm>
            <a:off x="269239" y="1187621"/>
            <a:ext cx="8067824" cy="3586208"/>
          </a:xfrm>
          <a:prstGeom prst="rect">
            <a:avLst/>
          </a:prstGeom>
          <a:solidFill>
            <a:srgbClr val="0072C6">
              <a:alpha val="8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9322" y="6061766"/>
            <a:ext cx="1522404" cy="3261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invGray">
          <a:xfrm>
            <a:off x="7440622" y="0"/>
            <a:ext cx="4751620" cy="685862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1"/>
            <a:ext cx="8067761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2980724"/>
            <a:ext cx="806938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8246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12632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724561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0651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984767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746418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67105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240" y="1186356"/>
            <a:ext cx="9859116" cy="2690921"/>
          </a:xfrm>
          <a:noFill/>
        </p:spPr>
        <p:txBody>
          <a:bodyPr tIns="91440" bIns="91440" anchor="t" anchorCtr="0">
            <a:no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240" y="3877276"/>
            <a:ext cx="9860674" cy="1793104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8969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240" y="1186356"/>
            <a:ext cx="9859116" cy="3587473"/>
          </a:xfrm>
          <a:noFill/>
        </p:spPr>
        <p:txBody>
          <a:bodyPr tIns="91440" bIns="91440" anchor="t" anchorCtr="0">
            <a:no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2738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6559037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3867186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60127097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44998433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1387931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0488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811859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615276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606424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087060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5952283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645557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512632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invGray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736858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65074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1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26" Type="http://schemas.openxmlformats.org/officeDocument/2006/relationships/image" Target="../media/image17.png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311B4-ED38-493F-B66C-1FF6BF70DD62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26B77-004C-4522-ACB4-7F5D94677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7886" y="293989"/>
            <a:ext cx="10517414" cy="682195"/>
          </a:xfrm>
          <a:prstGeom prst="rect">
            <a:avLst/>
          </a:prstGeom>
        </p:spPr>
        <p:txBody>
          <a:bodyPr vert="horz" lIns="137160" tIns="91440" rIns="137160" bIns="137160" rtlCol="0" anchor="t">
            <a:noAutofit/>
          </a:bodyPr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00" y="6553200"/>
            <a:ext cx="11201400" cy="304801"/>
          </a:xfrm>
          <a:prstGeom prst="rect">
            <a:avLst/>
          </a:prstGeom>
        </p:spPr>
        <p:txBody>
          <a:bodyPr vert="horz" lIns="182880" tIns="38089" rIns="76179" bIns="38089" rtlCol="0" anchor="ctr"/>
          <a:lstStyle>
            <a:lvl1pPr algn="l">
              <a:defRPr sz="8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defTabSz="1088078"/>
            <a:endParaRPr lang="en-US" dirty="0">
              <a:solidFill>
                <a:srgbClr val="505050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>
          <a:xfrm>
            <a:off x="228600" y="1600201"/>
            <a:ext cx="11696700" cy="4559531"/>
          </a:xfrm>
          <a:prstGeom prst="rect">
            <a:avLst/>
          </a:prstGeom>
        </p:spPr>
        <p:txBody>
          <a:bodyPr vert="horz" lIns="137160" tIns="91440" rIns="137160" bIns="13716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11430002" y="6553200"/>
            <a:ext cx="761999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defTabSz="1088078"/>
            <a:fld id="{FAADACFB-7C71-4E89-89D2-7BBA40B7BFA9}" type="slidenum">
              <a:rPr lang="en-US" smtClean="0">
                <a:solidFill>
                  <a:srgbClr val="505050"/>
                </a:solidFill>
              </a:rPr>
              <a:pPr defTabSz="1088078"/>
              <a:t>‹#›</a:t>
            </a:fld>
            <a:endParaRPr lang="en-US" dirty="0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22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</p:sldLayoutIdLst>
  <p:transition>
    <p:fade/>
  </p:transition>
  <p:hf hdr="0" ftr="0" dt="0"/>
  <p:txStyles>
    <p:titleStyle>
      <a:lvl1pPr marL="0" algn="l" defTabSz="1088078" rtl="0" eaLnBrk="1" latinLnBrk="0" hangingPunct="1">
        <a:lnSpc>
          <a:spcPct val="90000"/>
        </a:lnSpc>
        <a:spcBef>
          <a:spcPct val="0"/>
        </a:spcBef>
        <a:buNone/>
        <a:defRPr lang="en-US" sz="4800" kern="1200" spc="-100" baseline="0" dirty="0">
          <a:solidFill>
            <a:schemeClr val="tx1"/>
          </a:solidFill>
          <a:latin typeface="+mj-lt"/>
          <a:ea typeface="Segoe UI Semibold" panose="020B0702040204020203" pitchFamily="34" charset="0"/>
          <a:cs typeface="Segoe UI Semibold" panose="020B0702040204020203" pitchFamily="34" charset="0"/>
        </a:defRPr>
      </a:lvl1pPr>
    </p:titleStyle>
    <p:bodyStyle>
      <a:lvl1pPr marL="0" indent="0" algn="l" defTabSz="1088078" rtl="0" eaLnBrk="1" latinLnBrk="0" hangingPunct="1">
        <a:spcBef>
          <a:spcPts val="1800"/>
        </a:spcBef>
        <a:buClr>
          <a:srgbClr val="0072C6"/>
        </a:buClr>
        <a:buSzPct val="100000"/>
        <a:buFont typeface="Wingdings" pitchFamily="2" charset="2"/>
        <a:buNone/>
        <a:defRPr sz="24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476059" indent="-194391" algn="l" defTabSz="10880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761693" indent="-173232" algn="l" defTabSz="1088078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047328" indent="-177200" algn="l" defTabSz="1088078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285357" indent="-179845" algn="l" defTabSz="1088078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992216" indent="-272020" algn="l" defTabSz="1088078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254" indent="-272020" algn="l" defTabSz="1088078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080294" indent="-272020" algn="l" defTabSz="1088078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4624332" indent="-272020" algn="l" defTabSz="1088078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4040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078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118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156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196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234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274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52314" algn="l" defTabSz="1088078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551">
          <p15:clr>
            <a:srgbClr val="5ACBF0"/>
          </p15:clr>
        </p15:guide>
        <p15:guide id="2" pos="2976">
          <p15:clr>
            <a:srgbClr val="5ACBF0"/>
          </p15:clr>
        </p15:guide>
        <p15:guide id="3" pos="2424">
          <p15:clr>
            <a:srgbClr val="5ACBF0"/>
          </p15:clr>
        </p15:guide>
        <p15:guide id="4" pos="1848">
          <p15:clr>
            <a:srgbClr val="5ACBF0"/>
          </p15:clr>
        </p15:guide>
        <p15:guide id="5" pos="1296">
          <p15:clr>
            <a:srgbClr val="5ACBF0"/>
          </p15:clr>
        </p15:guide>
        <p15:guide id="6" pos="720">
          <p15:clr>
            <a:srgbClr val="5ACBF0"/>
          </p15:clr>
        </p15:guide>
        <p15:guide id="7" pos="144">
          <p15:clr>
            <a:srgbClr val="5ACBF0"/>
          </p15:clr>
        </p15:guide>
        <p15:guide id="8" pos="4127">
          <p15:clr>
            <a:srgbClr val="5ACBF0"/>
          </p15:clr>
        </p15:guide>
        <p15:guide id="9" pos="4680">
          <p15:clr>
            <a:srgbClr val="5ACBF0"/>
          </p15:clr>
        </p15:guide>
        <p15:guide id="10" pos="5256">
          <p15:clr>
            <a:srgbClr val="5ACBF0"/>
          </p15:clr>
        </p15:guide>
        <p15:guide id="11" pos="5808">
          <p15:clr>
            <a:srgbClr val="5ACBF0"/>
          </p15:clr>
        </p15:guide>
        <p15:guide id="12" pos="6384">
          <p15:clr>
            <a:srgbClr val="5ACBF0"/>
          </p15:clr>
        </p15:guide>
        <p15:guide id="13" pos="6936">
          <p15:clr>
            <a:srgbClr val="5ACBF0"/>
          </p15:clr>
        </p15:guide>
        <p15:guide id="14" pos="7512">
          <p15:clr>
            <a:srgbClr val="5ACBF0"/>
          </p15:clr>
        </p15:guide>
        <p15:guide id="15" orient="horz" pos="168">
          <p15:clr>
            <a:srgbClr val="5ACBF0"/>
          </p15:clr>
        </p15:guide>
        <p15:guide id="16" orient="horz" pos="744">
          <p15:clr>
            <a:srgbClr val="5ACBF0"/>
          </p15:clr>
        </p15:guide>
        <p15:guide id="17" orient="horz" pos="1320">
          <p15:clr>
            <a:srgbClr val="5ACBF0"/>
          </p15:clr>
        </p15:guide>
        <p15:guide id="18" orient="horz" pos="1872">
          <p15:clr>
            <a:srgbClr val="5ACBF0"/>
          </p15:clr>
        </p15:guide>
        <p15:guide id="19" orient="horz" pos="2448">
          <p15:clr>
            <a:srgbClr val="5ACBF0"/>
          </p15:clr>
        </p15:guide>
        <p15:guide id="20" orient="horz" pos="3000">
          <p15:clr>
            <a:srgbClr val="5ACBF0"/>
          </p15:clr>
        </p15:guide>
        <p15:guide id="21" orient="horz" pos="3576">
          <p15:clr>
            <a:srgbClr val="5ACBF0"/>
          </p15:clr>
        </p15:guide>
        <p15:guide id="22" orient="horz" pos="4128">
          <p15:clr>
            <a:srgbClr val="5ACBF0"/>
          </p15:clr>
        </p15:guide>
        <p15:guide id="23" pos="240">
          <p15:clr>
            <a:srgbClr val="F26B43"/>
          </p15:clr>
        </p15:guide>
        <p15:guide id="24" pos="7440">
          <p15:clr>
            <a:srgbClr val="F26B43"/>
          </p15:clr>
        </p15:guide>
        <p15:guide id="25" orient="horz" pos="264">
          <p15:clr>
            <a:srgbClr val="F26B43"/>
          </p15:clr>
        </p15:guide>
        <p15:guide id="26" orient="horz" pos="4032">
          <p15:clr>
            <a:srgbClr val="F26B43"/>
          </p15:clr>
        </p15:guide>
        <p15:guide id="27" pos="3839">
          <p15:clr>
            <a:srgbClr val="F26B43"/>
          </p15:clr>
        </p15:guide>
        <p15:guide id="28" orient="horz" pos="2160">
          <p15:clr>
            <a:srgbClr val="F26B43"/>
          </p15:clr>
        </p15:guide>
        <p15:guide id="29" orient="horz" pos="816">
          <p15:clr>
            <a:srgbClr val="F26B43"/>
          </p15:clr>
        </p15:guide>
        <p15:guide id="30" orient="horz" pos="100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556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  <p:sldLayoutId id="2147483755" r:id="rId18"/>
    <p:sldLayoutId id="2147483756" r:id="rId19"/>
    <p:sldLayoutId id="2147483757" r:id="rId20"/>
    <p:sldLayoutId id="2147483758" r:id="rId21"/>
    <p:sldLayoutId id="2147483759" r:id="rId22"/>
    <p:sldLayoutId id="2147483760" r:id="rId23"/>
    <p:sldLayoutId id="2147483761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otexts.org/fpp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9477" y="602097"/>
            <a:ext cx="9464431" cy="1756768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Parallel models: training many parallel models for hierarchical time series optimization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851" y="2295539"/>
            <a:ext cx="9059475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Vanja </a:t>
            </a:r>
            <a:r>
              <a:rPr 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Pauni</a:t>
            </a:r>
            <a:r>
              <a:rPr lang="sr-Latn-BA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ć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John-Mark Agosta</a:t>
            </a: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-135112" y="3821798"/>
            <a:ext cx="4842091" cy="3810000"/>
            <a:chOff x="-165848" y="3629179"/>
            <a:chExt cx="4842091" cy="3810000"/>
          </a:xfrm>
        </p:grpSpPr>
        <p:pic>
          <p:nvPicPr>
            <p:cNvPr id="2058" name="Picture 10" descr="https://pbs.twimg.com/profile_images/1621016161/BIG_400x400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65848" y="3629179"/>
              <a:ext cx="38100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3350239" y="5618703"/>
              <a:ext cx="13260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ea typeface="Microsoft YaHei" panose="020B0503020204020204" pitchFamily="34" charset="-122"/>
                </a:rPr>
                <a:t>2016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432062" y="4439137"/>
            <a:ext cx="5664218" cy="230832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TUTORIAL MATERIAL: </a:t>
            </a:r>
          </a:p>
          <a:p>
            <a:r>
              <a:rPr lang="pt-BR">
                <a:latin typeface="Segoe UI" panose="020B0502040204020203" pitchFamily="34" charset="0"/>
                <a:cs typeface="Segoe UI" panose="020B0502040204020203" pitchFamily="34" charset="0"/>
              </a:rPr>
              <a:t>https://github.com/Azure/Azure-MachineLearning-DataScience/tree/master/Misc/KDDCup2016</a:t>
            </a:r>
            <a:endParaRPr lang="pt-BR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ROOM: 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Embarcadero</a:t>
            </a:r>
          </a:p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Parc 55 San Francisco,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55 Cyril Magnin St, San Francisco, CA</a:t>
            </a:r>
            <a:endParaRPr lang="pt-BR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TIME: 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9:00am - 12:00pm</a:t>
            </a:r>
          </a:p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August 17th, 2016, KDD 2016, San Francisco</a:t>
            </a:r>
          </a:p>
        </p:txBody>
      </p:sp>
    </p:spTree>
    <p:extLst>
      <p:ext uri="{BB962C8B-B14F-4D97-AF65-F5344CB8AC3E}">
        <p14:creationId xmlns:p14="http://schemas.microsoft.com/office/powerpoint/2010/main" val="3887593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rPr>
              <a:t>Motivation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Training hierarchical time series forecasting models require searching through a large parameter space</a:t>
                </a:r>
              </a:p>
              <a:p>
                <a:endParaRPr lang="en-US" dirty="0">
                  <a:ea typeface="Microsoft Sans Serif" panose="020B0604020202020204" pitchFamily="34" charset="0"/>
                  <a:cs typeface="Microsoft Sans Serif" panose="020B0604020202020204" pitchFamily="34" charset="0"/>
                </a:endParaRPr>
              </a:p>
              <a:p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The model’s performance greatly varies over:</a:t>
                </a:r>
              </a:p>
              <a:p>
                <a:pPr lvl="1"/>
                <a:endParaRPr lang="en-US" dirty="0">
                  <a:ea typeface="Microsoft Sans Serif" panose="020B0604020202020204" pitchFamily="34" charset="0"/>
                  <a:cs typeface="Microsoft Sans Serif" panose="020B0604020202020204" pitchFamily="34" charset="0"/>
                </a:endParaRPr>
              </a:p>
              <a:p>
                <a:pPr lvl="1"/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Algorithm parameters</a:t>
                </a:r>
              </a:p>
              <a:p>
                <a:pPr lvl="1"/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The structure of the hierarchy</a:t>
                </a:r>
              </a:p>
              <a:p>
                <a:endParaRPr lang="en-US" dirty="0">
                  <a:ea typeface="Microsoft Sans Serif" panose="020B0604020202020204" pitchFamily="34" charset="0"/>
                  <a:cs typeface="Microsoft Sans Serif" panose="020B0604020202020204" pitchFamily="34" charset="0"/>
                </a:endParaRPr>
              </a:p>
              <a:p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We iterated over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  <m:t>h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200</m:t>
                    </m:r>
                  </m:oMath>
                </a14:m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 hierarchies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Microsoft Sans Serif" panose="020B0604020202020204" pitchFamily="34" charset="0"/>
                            <a:cs typeface="Microsoft Sans Serif" panose="020B0604020202020204" pitchFamily="34" charset="0"/>
                          </a:rPr>
                          <m:t>𝑝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84</m:t>
                    </m:r>
                    <m:r>
                      <a:rPr lang="en-US" i="1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 </m:t>
                    </m:r>
                  </m:oMath>
                </a14:m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parameter settings on an HDInsight cluster to find optimal parameters using grid search</a:t>
                </a:r>
              </a:p>
              <a:p>
                <a:pPr marL="0" indent="0">
                  <a:buNone/>
                </a:pPr>
                <a:endParaRPr lang="en-US" dirty="0">
                  <a:ea typeface="Microsoft Sans Serif" panose="020B0604020202020204" pitchFamily="34" charset="0"/>
                  <a:cs typeface="Microsoft Sans Serif" panose="020B0604020202020204" pitchFamily="34" charset="0"/>
                </a:endParaRPr>
              </a:p>
              <a:p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Distributed search improved </a:t>
                </a:r>
                <a:r>
                  <a:rPr lang="en-US" i="1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mean absolute percent error</a:t>
                </a:r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𝑀𝐴𝑃𝐸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Microsoft Sans Serif" panose="020B0604020202020204" pitchFamily="34" charset="0"/>
                        <a:cs typeface="Microsoft Sans Serif" panose="020B0604020202020204" pitchFamily="34" charset="0"/>
                      </a:rPr>
                      <m:t>)</m:t>
                    </m:r>
                  </m:oMath>
                </a14:m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 from</a:t>
                </a: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  <a:cs typeface="Microsoft Sans Serif" panose="020B0604020202020204" pitchFamily="34" charset="0"/>
                  </a:rPr>
                  <a:t> 9.1%</a:t>
                </a:r>
                <a:r>
                  <a:rPr lang="en-US" dirty="0">
                    <a:ea typeface="Microsoft Sans Serif" panose="020B0604020202020204" pitchFamily="34" charset="0"/>
                    <a:cs typeface="Microsoft Sans Serif" panose="020B0604020202020204" pitchFamily="34" charset="0"/>
                  </a:rPr>
                  <a:t> to </a:t>
                </a: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6.8%</a:t>
                </a:r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  <a:cs typeface="Microsoft Sans Serif" panose="020B0604020202020204" pitchFamily="34" charset="0"/>
                </a:endParaRPr>
              </a:p>
              <a:p>
                <a:pPr lvl="1"/>
                <a:endParaRPr lang="en-US" dirty="0">
                  <a:ea typeface="Microsoft Sans Serif" panose="020B0604020202020204" pitchFamily="34" charset="0"/>
                  <a:cs typeface="Microsoft Sans Serif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3221" r="-464" b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722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1325563"/>
          </a:xfrm>
        </p:spPr>
        <p:txBody>
          <a:bodyPr/>
          <a:lstStyle/>
          <a:p>
            <a:r>
              <a:rPr lang="en-US" dirty="0"/>
              <a:t>Hierarchical Time Series (HTS) 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70524" y="2221144"/>
            <a:ext cx="4220307" cy="38295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Australian tourism data set</a:t>
            </a:r>
          </a:p>
          <a:p>
            <a:pPr lvl="1"/>
            <a:endParaRPr lang="en-US" dirty="0"/>
          </a:p>
          <a:p>
            <a:r>
              <a:rPr lang="en-US" dirty="0"/>
              <a:t>Forecasting nights spent by tourists in Australia:</a:t>
            </a:r>
          </a:p>
          <a:p>
            <a:pPr lvl="1"/>
            <a:r>
              <a:rPr lang="en-US" dirty="0"/>
              <a:t>In total</a:t>
            </a:r>
          </a:p>
          <a:p>
            <a:pPr lvl="2"/>
            <a:r>
              <a:rPr lang="en-US" dirty="0"/>
              <a:t>By state</a:t>
            </a:r>
          </a:p>
          <a:p>
            <a:pPr lvl="3"/>
            <a:r>
              <a:rPr lang="en-US" dirty="0"/>
              <a:t>By city</a:t>
            </a:r>
          </a:p>
          <a:p>
            <a:pPr lvl="1"/>
            <a:endParaRPr lang="en-US" dirty="0"/>
          </a:p>
          <a:p>
            <a:r>
              <a:rPr lang="en-US" dirty="0"/>
              <a:t>Several approaches:</a:t>
            </a:r>
          </a:p>
          <a:p>
            <a:pPr lvl="1"/>
            <a:r>
              <a:rPr lang="en-US" dirty="0"/>
              <a:t>Bottom up</a:t>
            </a:r>
          </a:p>
          <a:p>
            <a:pPr lvl="1"/>
            <a:r>
              <a:rPr lang="en-US" dirty="0"/>
              <a:t>Top down</a:t>
            </a:r>
          </a:p>
          <a:p>
            <a:pPr lvl="1"/>
            <a:r>
              <a:rPr lang="en-US" dirty="0"/>
              <a:t>Middle out</a:t>
            </a:r>
          </a:p>
          <a:p>
            <a:pPr lvl="1"/>
            <a:r>
              <a:rPr lang="en-US" dirty="0"/>
              <a:t>Combination </a:t>
            </a:r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540" y="1583350"/>
            <a:ext cx="5722310" cy="14823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68296" y="3030190"/>
            <a:ext cx="23871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2">
                    <a:lumMod val="75000"/>
                  </a:schemeClr>
                </a:solidFill>
              </a:rPr>
              <a:t>Image source: https://www.otexts.org/fpp/9/4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452" y="3415235"/>
            <a:ext cx="6523975" cy="34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82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2834"/>
          </a:xfrm>
        </p:spPr>
        <p:txBody>
          <a:bodyPr/>
          <a:lstStyle/>
          <a:p>
            <a:r>
              <a:rPr lang="en-NZ" dirty="0"/>
              <a:t>Real</a:t>
            </a:r>
            <a:r>
              <a:rPr lang="en-NZ" b="1" kern="0" dirty="0">
                <a:solidFill>
                  <a:srgbClr val="2E74B5"/>
                </a:solidFill>
                <a:latin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en-NZ" dirty="0"/>
              <a:t>life</a:t>
            </a:r>
            <a:r>
              <a:rPr lang="en-NZ" b="1" kern="0" dirty="0">
                <a:solidFill>
                  <a:srgbClr val="2E74B5"/>
                </a:solidFill>
                <a:latin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en-NZ" dirty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7959"/>
            <a:ext cx="10515600" cy="1161500"/>
          </a:xfrm>
        </p:spPr>
        <p:txBody>
          <a:bodyPr>
            <a:normAutofit/>
          </a:bodyPr>
          <a:lstStyle/>
          <a:p>
            <a:r>
              <a:rPr lang="en-US" sz="2000" dirty="0"/>
              <a:t>Customer demand forecasting disaggregated by eight variables</a:t>
            </a:r>
          </a:p>
          <a:p>
            <a:r>
              <a:rPr lang="en-US" sz="2000" dirty="0"/>
              <a:t>Middle out approach</a:t>
            </a:r>
          </a:p>
          <a:p>
            <a:pPr lvl="1"/>
            <a:r>
              <a:rPr lang="en-US" sz="1600" dirty="0"/>
              <a:t>Hierarchical time series forecasting to level L, then disaggregate the forecast down using historical proportions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067483355"/>
              </p:ext>
            </p:extLst>
          </p:nvPr>
        </p:nvGraphicFramePr>
        <p:xfrm>
          <a:off x="1076632" y="2175387"/>
          <a:ext cx="9933039" cy="5080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7386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3401"/>
            <a:ext cx="10515600" cy="1205573"/>
          </a:xfrm>
        </p:spPr>
        <p:txBody>
          <a:bodyPr/>
          <a:lstStyle/>
          <a:p>
            <a:r>
              <a:rPr lang="en-US" dirty="0"/>
              <a:t>Search space 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099"/>
            <a:ext cx="10515600" cy="5117691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space:</a:t>
            </a:r>
          </a:p>
          <a:p>
            <a:pPr lvl="1"/>
            <a:r>
              <a:rPr lang="en-US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Algorithm parameters</a:t>
            </a:r>
            <a:endParaRPr lang="en-US" sz="24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sz="24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lvl="1"/>
            <a:r>
              <a:rPr lang="en-US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The structure of the hierarchy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Total search space ~17000!</a:t>
            </a:r>
          </a:p>
          <a:p>
            <a:r>
              <a:rPr lang="en-US" sz="2400" dirty="0"/>
              <a:t>HPC rather than Big Data problem</a:t>
            </a:r>
          </a:p>
          <a:p>
            <a:pPr lvl="1"/>
            <a:r>
              <a:rPr lang="en-US" sz="1800" dirty="0"/>
              <a:t>Small cluster suffices</a:t>
            </a:r>
          </a:p>
          <a:p>
            <a:pPr lvl="1"/>
            <a:r>
              <a:rPr lang="en-US" sz="1800" dirty="0"/>
              <a:t>HDInsight cluster with 4 nodes, 32 cores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6461" y="2046782"/>
            <a:ext cx="73306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>
                <a:latin typeface="Consolas" panose="020B0609020204030204" pitchFamily="49" charset="0"/>
              </a:rPr>
              <a:t>ts_method</a:t>
            </a:r>
            <a:r>
              <a:rPr lang="en-US" sz="1500" dirty="0">
                <a:latin typeface="Consolas" panose="020B0609020204030204" pitchFamily="49" charset="0"/>
              </a:rPr>
              <a:t> 	&lt;- c("</a:t>
            </a:r>
            <a:r>
              <a:rPr lang="en-US" sz="1500" dirty="0" err="1">
                <a:latin typeface="Consolas" panose="020B0609020204030204" pitchFamily="49" charset="0"/>
              </a:rPr>
              <a:t>arima</a:t>
            </a:r>
            <a:r>
              <a:rPr lang="en-US" sz="1500" dirty="0">
                <a:latin typeface="Consolas" panose="020B0609020204030204" pitchFamily="49" charset="0"/>
              </a:rPr>
              <a:t>", "</a:t>
            </a:r>
            <a:r>
              <a:rPr lang="en-US" sz="1500" dirty="0" err="1">
                <a:latin typeface="Consolas" panose="020B0609020204030204" pitchFamily="49" charset="0"/>
              </a:rPr>
              <a:t>ets</a:t>
            </a:r>
            <a:r>
              <a:rPr lang="en-US" sz="1500" dirty="0">
                <a:latin typeface="Consolas" panose="020B0609020204030204" pitchFamily="49" charset="0"/>
              </a:rPr>
              <a:t>", "</a:t>
            </a:r>
            <a:r>
              <a:rPr lang="en-US" sz="1500" dirty="0" err="1">
                <a:latin typeface="Consolas" panose="020B0609020204030204" pitchFamily="49" charset="0"/>
              </a:rPr>
              <a:t>rw</a:t>
            </a:r>
            <a:r>
              <a:rPr lang="en-US" sz="1500" dirty="0">
                <a:latin typeface="Consolas" panose="020B0609020204030204" pitchFamily="49" charset="0"/>
              </a:rPr>
              <a:t>")</a:t>
            </a:r>
          </a:p>
          <a:p>
            <a:r>
              <a:rPr lang="en-US" sz="1500" dirty="0" err="1">
                <a:latin typeface="Consolas" panose="020B0609020204030204" pitchFamily="49" charset="0"/>
              </a:rPr>
              <a:t>hts_method</a:t>
            </a:r>
            <a:r>
              <a:rPr lang="en-US" sz="1500" dirty="0">
                <a:latin typeface="Consolas" panose="020B0609020204030204" pitchFamily="49" charset="0"/>
              </a:rPr>
              <a:t> 	&lt;- c("</a:t>
            </a:r>
            <a:r>
              <a:rPr lang="en-US" sz="1500" dirty="0" err="1">
                <a:latin typeface="Consolas" panose="020B0609020204030204" pitchFamily="49" charset="0"/>
              </a:rPr>
              <a:t>bu</a:t>
            </a:r>
            <a:r>
              <a:rPr lang="en-US" sz="1500" dirty="0">
                <a:latin typeface="Consolas" panose="020B0609020204030204" pitchFamily="49" charset="0"/>
              </a:rPr>
              <a:t>", "comb", "</a:t>
            </a:r>
            <a:r>
              <a:rPr lang="en-US" sz="1500" dirty="0" err="1">
                <a:latin typeface="Consolas" panose="020B0609020204030204" pitchFamily="49" charset="0"/>
              </a:rPr>
              <a:t>tdgsa</a:t>
            </a:r>
            <a:r>
              <a:rPr lang="en-US" sz="1500" dirty="0">
                <a:latin typeface="Consolas" panose="020B0609020204030204" pitchFamily="49" charset="0"/>
              </a:rPr>
              <a:t>", "</a:t>
            </a:r>
            <a:r>
              <a:rPr lang="en-US" sz="1500" dirty="0" err="1">
                <a:latin typeface="Consolas" panose="020B0609020204030204" pitchFamily="49" charset="0"/>
              </a:rPr>
              <a:t>tdgsf</a:t>
            </a:r>
            <a:r>
              <a:rPr lang="en-US" sz="1500" dirty="0">
                <a:latin typeface="Consolas" panose="020B0609020204030204" pitchFamily="49" charset="0"/>
              </a:rPr>
              <a:t>", "</a:t>
            </a:r>
            <a:r>
              <a:rPr lang="en-US" sz="1500" dirty="0" err="1">
                <a:latin typeface="Consolas" panose="020B0609020204030204" pitchFamily="49" charset="0"/>
              </a:rPr>
              <a:t>tdfp</a:t>
            </a:r>
            <a:r>
              <a:rPr lang="en-US" sz="1500" dirty="0">
                <a:latin typeface="Consolas" panose="020B0609020204030204" pitchFamily="49" charset="0"/>
              </a:rPr>
              <a:t>")</a:t>
            </a:r>
          </a:p>
          <a:p>
            <a:r>
              <a:rPr lang="en-US" sz="1500" dirty="0" err="1">
                <a:latin typeface="Consolas" panose="020B0609020204030204" pitchFamily="49" charset="0"/>
              </a:rPr>
              <a:t>comb_hts_weights</a:t>
            </a:r>
            <a:r>
              <a:rPr lang="en-US" sz="1500" dirty="0">
                <a:latin typeface="Consolas" panose="020B0609020204030204" pitchFamily="49" charset="0"/>
              </a:rPr>
              <a:t> 	&lt;- c("</a:t>
            </a:r>
            <a:r>
              <a:rPr lang="en-US" sz="1500" dirty="0" err="1">
                <a:latin typeface="Consolas" panose="020B0609020204030204" pitchFamily="49" charset="0"/>
              </a:rPr>
              <a:t>sd</a:t>
            </a:r>
            <a:r>
              <a:rPr lang="en-US" sz="1500" dirty="0">
                <a:latin typeface="Consolas" panose="020B0609020204030204" pitchFamily="49" charset="0"/>
              </a:rPr>
              <a:t>", "none", "</a:t>
            </a:r>
            <a:r>
              <a:rPr lang="en-US" sz="1500" dirty="0" err="1">
                <a:latin typeface="Consolas" panose="020B0609020204030204" pitchFamily="49" charset="0"/>
              </a:rPr>
              <a:t>nseries</a:t>
            </a:r>
            <a:r>
              <a:rPr lang="en-US" sz="1500" dirty="0">
                <a:latin typeface="Consolas" panose="020B0609020204030204" pitchFamily="49" charset="0"/>
              </a:rPr>
              <a:t>”)</a:t>
            </a:r>
          </a:p>
          <a:p>
            <a:r>
              <a:rPr lang="en-US" sz="1500" dirty="0" err="1">
                <a:latin typeface="Consolas" panose="020B0609020204030204" pitchFamily="49" charset="0"/>
              </a:rPr>
              <a:t>hist_prop_window</a:t>
            </a:r>
            <a:r>
              <a:rPr lang="en-US" sz="1500" dirty="0">
                <a:latin typeface="Consolas" panose="020B0609020204030204" pitchFamily="49" charset="0"/>
              </a:rPr>
              <a:t> 	&lt;- c(3, 6, 9, 12)</a:t>
            </a: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296818"/>
              </p:ext>
            </p:extLst>
          </p:nvPr>
        </p:nvGraphicFramePr>
        <p:xfrm>
          <a:off x="243349" y="3743138"/>
          <a:ext cx="5552766" cy="1057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2694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optimization</a:t>
            </a:r>
          </a:p>
        </p:txBody>
      </p:sp>
      <p:sp>
        <p:nvSpPr>
          <p:cNvPr id="14" name="Freeform: Shape 13"/>
          <p:cNvSpPr/>
          <p:nvPr/>
        </p:nvSpPr>
        <p:spPr>
          <a:xfrm>
            <a:off x="2014671" y="2270851"/>
            <a:ext cx="1478597" cy="825909"/>
          </a:xfrm>
          <a:custGeom>
            <a:avLst/>
            <a:gdLst>
              <a:gd name="connsiteX0" fmla="*/ 0 w 1357396"/>
              <a:gd name="connsiteY0" fmla="*/ 66983 h 669827"/>
              <a:gd name="connsiteX1" fmla="*/ 66983 w 1357396"/>
              <a:gd name="connsiteY1" fmla="*/ 0 h 669827"/>
              <a:gd name="connsiteX2" fmla="*/ 1290413 w 1357396"/>
              <a:gd name="connsiteY2" fmla="*/ 0 h 669827"/>
              <a:gd name="connsiteX3" fmla="*/ 1357396 w 1357396"/>
              <a:gd name="connsiteY3" fmla="*/ 66983 h 669827"/>
              <a:gd name="connsiteX4" fmla="*/ 1357396 w 1357396"/>
              <a:gd name="connsiteY4" fmla="*/ 602844 h 669827"/>
              <a:gd name="connsiteX5" fmla="*/ 1290413 w 1357396"/>
              <a:gd name="connsiteY5" fmla="*/ 669827 h 669827"/>
              <a:gd name="connsiteX6" fmla="*/ 66983 w 1357396"/>
              <a:gd name="connsiteY6" fmla="*/ 669827 h 669827"/>
              <a:gd name="connsiteX7" fmla="*/ 0 w 1357396"/>
              <a:gd name="connsiteY7" fmla="*/ 602844 h 669827"/>
              <a:gd name="connsiteX8" fmla="*/ 0 w 1357396"/>
              <a:gd name="connsiteY8" fmla="*/ 66983 h 66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7396" h="669827">
                <a:moveTo>
                  <a:pt x="0" y="66983"/>
                </a:moveTo>
                <a:cubicBezTo>
                  <a:pt x="0" y="29989"/>
                  <a:pt x="29989" y="0"/>
                  <a:pt x="66983" y="0"/>
                </a:cubicBezTo>
                <a:lnTo>
                  <a:pt x="1290413" y="0"/>
                </a:lnTo>
                <a:cubicBezTo>
                  <a:pt x="1327407" y="0"/>
                  <a:pt x="1357396" y="29989"/>
                  <a:pt x="1357396" y="66983"/>
                </a:cubicBezTo>
                <a:lnTo>
                  <a:pt x="1357396" y="602844"/>
                </a:lnTo>
                <a:cubicBezTo>
                  <a:pt x="1357396" y="639838"/>
                  <a:pt x="1327407" y="669827"/>
                  <a:pt x="1290413" y="669827"/>
                </a:cubicBezTo>
                <a:lnTo>
                  <a:pt x="66983" y="669827"/>
                </a:lnTo>
                <a:cubicBezTo>
                  <a:pt x="29989" y="669827"/>
                  <a:pt x="0" y="639838"/>
                  <a:pt x="0" y="602844"/>
                </a:cubicBezTo>
                <a:lnTo>
                  <a:pt x="0" y="6698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144" tIns="29144" rIns="29144" bIns="29144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Default settings</a:t>
            </a:r>
          </a:p>
        </p:txBody>
      </p:sp>
      <p:sp>
        <p:nvSpPr>
          <p:cNvPr id="16" name="Freeform: Shape 15"/>
          <p:cNvSpPr/>
          <p:nvPr/>
        </p:nvSpPr>
        <p:spPr>
          <a:xfrm>
            <a:off x="5460026" y="2312852"/>
            <a:ext cx="1855175" cy="1019321"/>
          </a:xfrm>
          <a:custGeom>
            <a:avLst/>
            <a:gdLst>
              <a:gd name="connsiteX0" fmla="*/ 0 w 1357396"/>
              <a:gd name="connsiteY0" fmla="*/ 66983 h 669827"/>
              <a:gd name="connsiteX1" fmla="*/ 66983 w 1357396"/>
              <a:gd name="connsiteY1" fmla="*/ 0 h 669827"/>
              <a:gd name="connsiteX2" fmla="*/ 1290413 w 1357396"/>
              <a:gd name="connsiteY2" fmla="*/ 0 h 669827"/>
              <a:gd name="connsiteX3" fmla="*/ 1357396 w 1357396"/>
              <a:gd name="connsiteY3" fmla="*/ 66983 h 669827"/>
              <a:gd name="connsiteX4" fmla="*/ 1357396 w 1357396"/>
              <a:gd name="connsiteY4" fmla="*/ 602844 h 669827"/>
              <a:gd name="connsiteX5" fmla="*/ 1290413 w 1357396"/>
              <a:gd name="connsiteY5" fmla="*/ 669827 h 669827"/>
              <a:gd name="connsiteX6" fmla="*/ 66983 w 1357396"/>
              <a:gd name="connsiteY6" fmla="*/ 669827 h 669827"/>
              <a:gd name="connsiteX7" fmla="*/ 0 w 1357396"/>
              <a:gd name="connsiteY7" fmla="*/ 602844 h 669827"/>
              <a:gd name="connsiteX8" fmla="*/ 0 w 1357396"/>
              <a:gd name="connsiteY8" fmla="*/ 66983 h 66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7396" h="669827">
                <a:moveTo>
                  <a:pt x="0" y="66983"/>
                </a:moveTo>
                <a:cubicBezTo>
                  <a:pt x="0" y="29989"/>
                  <a:pt x="29989" y="0"/>
                  <a:pt x="66983" y="0"/>
                </a:cubicBezTo>
                <a:lnTo>
                  <a:pt x="1290413" y="0"/>
                </a:lnTo>
                <a:cubicBezTo>
                  <a:pt x="1327407" y="0"/>
                  <a:pt x="1357396" y="29989"/>
                  <a:pt x="1357396" y="66983"/>
                </a:cubicBezTo>
                <a:lnTo>
                  <a:pt x="1357396" y="602844"/>
                </a:lnTo>
                <a:cubicBezTo>
                  <a:pt x="1357396" y="639838"/>
                  <a:pt x="1327407" y="669827"/>
                  <a:pt x="1290413" y="669827"/>
                </a:cubicBezTo>
                <a:lnTo>
                  <a:pt x="66983" y="669827"/>
                </a:lnTo>
                <a:cubicBezTo>
                  <a:pt x="29989" y="669827"/>
                  <a:pt x="0" y="639838"/>
                  <a:pt x="0" y="602844"/>
                </a:cubicBezTo>
                <a:lnTo>
                  <a:pt x="0" y="66983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29144" tIns="29144" rIns="29144" bIns="29144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Vary parameters</a:t>
            </a:r>
          </a:p>
        </p:txBody>
      </p:sp>
      <p:sp>
        <p:nvSpPr>
          <p:cNvPr id="21" name="Freeform: Shape 20"/>
          <p:cNvSpPr/>
          <p:nvPr/>
        </p:nvSpPr>
        <p:spPr>
          <a:xfrm>
            <a:off x="5572271" y="4678739"/>
            <a:ext cx="1779800" cy="988827"/>
          </a:xfrm>
          <a:custGeom>
            <a:avLst/>
            <a:gdLst>
              <a:gd name="connsiteX0" fmla="*/ 0 w 1357396"/>
              <a:gd name="connsiteY0" fmla="*/ 66983 h 669827"/>
              <a:gd name="connsiteX1" fmla="*/ 66983 w 1357396"/>
              <a:gd name="connsiteY1" fmla="*/ 0 h 669827"/>
              <a:gd name="connsiteX2" fmla="*/ 1290413 w 1357396"/>
              <a:gd name="connsiteY2" fmla="*/ 0 h 669827"/>
              <a:gd name="connsiteX3" fmla="*/ 1357396 w 1357396"/>
              <a:gd name="connsiteY3" fmla="*/ 66983 h 669827"/>
              <a:gd name="connsiteX4" fmla="*/ 1357396 w 1357396"/>
              <a:gd name="connsiteY4" fmla="*/ 602844 h 669827"/>
              <a:gd name="connsiteX5" fmla="*/ 1290413 w 1357396"/>
              <a:gd name="connsiteY5" fmla="*/ 669827 h 669827"/>
              <a:gd name="connsiteX6" fmla="*/ 66983 w 1357396"/>
              <a:gd name="connsiteY6" fmla="*/ 669827 h 669827"/>
              <a:gd name="connsiteX7" fmla="*/ 0 w 1357396"/>
              <a:gd name="connsiteY7" fmla="*/ 602844 h 669827"/>
              <a:gd name="connsiteX8" fmla="*/ 0 w 1357396"/>
              <a:gd name="connsiteY8" fmla="*/ 66983 h 66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7396" h="669827">
                <a:moveTo>
                  <a:pt x="0" y="66983"/>
                </a:moveTo>
                <a:cubicBezTo>
                  <a:pt x="0" y="29989"/>
                  <a:pt x="29989" y="0"/>
                  <a:pt x="66983" y="0"/>
                </a:cubicBezTo>
                <a:lnTo>
                  <a:pt x="1290413" y="0"/>
                </a:lnTo>
                <a:cubicBezTo>
                  <a:pt x="1327407" y="0"/>
                  <a:pt x="1357396" y="29989"/>
                  <a:pt x="1357396" y="66983"/>
                </a:cubicBezTo>
                <a:lnTo>
                  <a:pt x="1357396" y="602844"/>
                </a:lnTo>
                <a:cubicBezTo>
                  <a:pt x="1357396" y="639838"/>
                  <a:pt x="1327407" y="669827"/>
                  <a:pt x="1290413" y="669827"/>
                </a:cubicBezTo>
                <a:lnTo>
                  <a:pt x="66983" y="669827"/>
                </a:lnTo>
                <a:cubicBezTo>
                  <a:pt x="29989" y="669827"/>
                  <a:pt x="0" y="639838"/>
                  <a:pt x="0" y="602844"/>
                </a:cubicBezTo>
                <a:lnTo>
                  <a:pt x="0" y="66983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29144" tIns="29144" rIns="29144" bIns="29144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kern="1200" dirty="0"/>
              <a:t>Vary hierarchy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80835" y="3038503"/>
            <a:ext cx="144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Baseline </a:t>
            </a:r>
          </a:p>
          <a:p>
            <a:pPr algn="ctr"/>
            <a:r>
              <a:rPr lang="en-US" b="1" dirty="0"/>
              <a:t>MAPE = 9.1%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73790" y="246117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 MAPE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52976" y="4715609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 MAPE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199" y="1562965"/>
            <a:ext cx="80839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Iterative optimization made the search space tractable</a:t>
            </a:r>
          </a:p>
          <a:p>
            <a:pPr algn="ctr"/>
            <a:endParaRPr lang="en-US" sz="2000" dirty="0"/>
          </a:p>
        </p:txBody>
      </p:sp>
      <p:sp>
        <p:nvSpPr>
          <p:cNvPr id="22" name="Arrow: Curved Left 21"/>
          <p:cNvSpPr/>
          <p:nvPr/>
        </p:nvSpPr>
        <p:spPr>
          <a:xfrm>
            <a:off x="7455224" y="2759174"/>
            <a:ext cx="926547" cy="2719853"/>
          </a:xfrm>
          <a:prstGeom prst="curvedLef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Arrow: Curved Left 22"/>
          <p:cNvSpPr/>
          <p:nvPr/>
        </p:nvSpPr>
        <p:spPr>
          <a:xfrm rot="10800000">
            <a:off x="4445346" y="2673558"/>
            <a:ext cx="926547" cy="2719853"/>
          </a:xfrm>
          <a:prstGeom prst="curvedLef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677618" y="2673558"/>
            <a:ext cx="1133267" cy="102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633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7338" y="346272"/>
            <a:ext cx="3703610" cy="5666154"/>
          </a:xfrm>
        </p:spPr>
        <p:txBody>
          <a:bodyPr>
            <a:noAutofit/>
          </a:bodyPr>
          <a:lstStyle/>
          <a:p>
            <a:r>
              <a:rPr lang="en-US" sz="1600" b="1" dirty="0"/>
              <a:t>RESULTS</a:t>
            </a:r>
            <a:br>
              <a:rPr lang="en-US" sz="1600" b="1" dirty="0"/>
            </a:br>
            <a:r>
              <a:rPr lang="en-US" sz="1600" b="1" dirty="0"/>
              <a:t>(LAST ROUND)</a:t>
            </a:r>
            <a:br>
              <a:rPr lang="en-US" sz="1400" b="1" dirty="0"/>
            </a:br>
            <a:br>
              <a:rPr lang="en-US" sz="1400" b="1" dirty="0"/>
            </a:br>
            <a:br>
              <a:rPr lang="en-US" sz="1400" b="1" dirty="0"/>
            </a:br>
            <a:r>
              <a:rPr lang="en-US" sz="1400" b="1" dirty="0"/>
              <a:t>DEFAULT HIERARCHY</a:t>
            </a:r>
            <a:br>
              <a:rPr lang="en-US" sz="1400" b="1" dirty="0"/>
            </a:br>
            <a:r>
              <a:rPr lang="en-US" sz="1400" b="1" dirty="0"/>
              <a:t>VARYING PARAMETERS</a:t>
            </a:r>
            <a:br>
              <a:rPr lang="en-US" sz="1400" b="1" dirty="0"/>
            </a:br>
            <a:br>
              <a:rPr lang="en-US" sz="1400" dirty="0"/>
            </a:br>
            <a:r>
              <a:rPr lang="en-US" sz="1400" b="1" dirty="0"/>
              <a:t>Minimum MAPE</a:t>
            </a:r>
            <a:r>
              <a:rPr lang="en-US" sz="1400" dirty="0"/>
              <a:t>:  </a:t>
            </a:r>
            <a:r>
              <a:rPr lang="en-US" sz="1400" b="1" dirty="0"/>
              <a:t>6.789</a:t>
            </a:r>
            <a:r>
              <a:rPr lang="en-US" sz="1400" dirty="0"/>
              <a:t> </a:t>
            </a:r>
            <a:r>
              <a:rPr lang="en-US" sz="1400" b="1" dirty="0"/>
              <a:t>%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Optimal historical window for top-down proportions:  </a:t>
            </a:r>
            <a:r>
              <a:rPr lang="en-US" sz="1400" b="1" dirty="0"/>
              <a:t>3 months </a:t>
            </a:r>
            <a:br>
              <a:rPr lang="en-US" sz="1400" dirty="0"/>
            </a:br>
            <a:r>
              <a:rPr lang="en-US" sz="1400" dirty="0"/>
              <a:t>Optimal method for distributing forecasts within the hierarchy:  </a:t>
            </a:r>
            <a:r>
              <a:rPr lang="en-US" sz="1400" b="1" dirty="0"/>
              <a:t>Bottom-up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Optimal forecasting method:  </a:t>
            </a:r>
            <a:r>
              <a:rPr lang="en-US" sz="1400" b="1" dirty="0" err="1"/>
              <a:t>Arima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Number of jobs:  84 </a:t>
            </a:r>
            <a:br>
              <a:rPr lang="en-US" sz="1400" dirty="0"/>
            </a:br>
            <a:r>
              <a:rPr lang="en-US" sz="1400" dirty="0"/>
              <a:t>Total execution time:  7.183 min.</a:t>
            </a:r>
            <a:br>
              <a:rPr lang="en-US" sz="1400" dirty="0"/>
            </a:br>
            <a:r>
              <a:rPr lang="en-US" sz="1400" dirty="0"/>
              <a:t>Average run execution time:  1.872 min. 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en-US" sz="1400" b="1" dirty="0"/>
              <a:t>DEFAULT PARAMETERS</a:t>
            </a:r>
            <a:br>
              <a:rPr lang="en-US" sz="1400" b="1" dirty="0"/>
            </a:br>
            <a:r>
              <a:rPr lang="en-US" sz="1400" b="1" dirty="0"/>
              <a:t>VARYING HIERARCHY</a:t>
            </a:r>
            <a:br>
              <a:rPr lang="en-US" sz="1400" dirty="0"/>
            </a:br>
            <a:br>
              <a:rPr lang="en-US" sz="1400" dirty="0"/>
            </a:br>
            <a:r>
              <a:rPr lang="en-US" sz="1400" b="1" dirty="0"/>
              <a:t>Minimum obtained MAPE:  6.789 %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Best </a:t>
            </a:r>
            <a:r>
              <a:rPr lang="en-US" sz="1400" dirty="0" err="1"/>
              <a:t>vars</a:t>
            </a:r>
            <a:r>
              <a:rPr lang="en-US" sz="1400" dirty="0"/>
              <a:t> to run statistical forecast on:  </a:t>
            </a:r>
            <a:br>
              <a:rPr lang="en-US" sz="1400" dirty="0"/>
            </a:br>
            <a:r>
              <a:rPr lang="en-US" sz="1400" b="1" dirty="0"/>
              <a:t>Commodity, Container</a:t>
            </a:r>
            <a:br>
              <a:rPr lang="en-US" sz="1400" dirty="0"/>
            </a:br>
            <a:r>
              <a:rPr lang="en-US" sz="1400" dirty="0"/>
              <a:t>Number of jobs:  200 </a:t>
            </a:r>
            <a:br>
              <a:rPr lang="en-US" sz="1400" dirty="0"/>
            </a:br>
            <a:r>
              <a:rPr lang="en-US" sz="1400" dirty="0"/>
              <a:t>Total execution time:  695.7 min. </a:t>
            </a:r>
            <a:br>
              <a:rPr lang="en-US" sz="1400" dirty="0"/>
            </a:br>
            <a:r>
              <a:rPr lang="en-US" sz="1400" dirty="0"/>
              <a:t>Average run execution time:  144.6 min.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929" y="764499"/>
            <a:ext cx="7732276" cy="539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24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2475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7615" y="4548552"/>
            <a:ext cx="10515600" cy="1609969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R Server on HDInsight cluster allows for an efficient search of the parameter grid to find optimal model parameters</a:t>
            </a:r>
          </a:p>
          <a:p>
            <a:endParaRPr lang="en-US" dirty="0"/>
          </a:p>
          <a:p>
            <a:r>
              <a:rPr lang="en-US" dirty="0"/>
              <a:t>For many HPC problems, a small cluster may be sufficient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87990" y="3626521"/>
            <a:ext cx="10515600" cy="752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47615" y="1365310"/>
            <a:ext cx="10515600" cy="185282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MAPE improved from 9.1% to </a:t>
            </a:r>
            <a:r>
              <a:rPr lang="en-US" dirty="0"/>
              <a:t>6.8%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Total execution time ~1 day, if ran serially it would take ~40 days</a:t>
            </a:r>
          </a:p>
          <a:p>
            <a:endParaRPr lang="en-US" dirty="0"/>
          </a:p>
          <a:p>
            <a:r>
              <a:rPr lang="en-US" dirty="0"/>
              <a:t>Optimal result was counterintuitive compared to the initial guess</a:t>
            </a:r>
          </a:p>
          <a:p>
            <a:pPr lvl="1"/>
            <a:r>
              <a:rPr lang="en-US" dirty="0"/>
              <a:t>“Middle-out” approach avoids problems with highly disaggregated time series</a:t>
            </a:r>
          </a:p>
        </p:txBody>
      </p:sp>
    </p:spTree>
    <p:extLst>
      <p:ext uri="{BB962C8B-B14F-4D97-AF65-F5344CB8AC3E}">
        <p14:creationId xmlns:p14="http://schemas.microsoft.com/office/powerpoint/2010/main" val="3806322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51429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Thank you!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9262" y="2836984"/>
            <a:ext cx="1111347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References:</a:t>
            </a:r>
          </a:p>
          <a:p>
            <a:endParaRPr lang="en-US" i="1" dirty="0"/>
          </a:p>
          <a:p>
            <a:pPr marL="285750" indent="-285750">
              <a:buFontTx/>
              <a:buChar char="-"/>
            </a:pPr>
            <a:r>
              <a:rPr lang="en-US" dirty="0"/>
              <a:t>Sample demo on the tutorial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i="1" dirty="0" err="1"/>
              <a:t>sample_demo.R</a:t>
            </a:r>
            <a:endParaRPr lang="en-US" i="1" dirty="0"/>
          </a:p>
          <a:p>
            <a:r>
              <a:rPr lang="en-US" dirty="0"/>
              <a:t>http://tinyurl.com/KDD2016RCode/UseCaseHTS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HDInsight </a:t>
            </a:r>
          </a:p>
          <a:p>
            <a:r>
              <a:rPr lang="en-US" dirty="0"/>
              <a:t>https://azure.microsoft.com/en-us/services/hdinsight/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Hyndman, R.J. and </a:t>
            </a:r>
            <a:r>
              <a:rPr lang="en-US" dirty="0" err="1"/>
              <a:t>Athanasopoulos</a:t>
            </a:r>
            <a:r>
              <a:rPr lang="en-US" dirty="0"/>
              <a:t>, G. (2013) Forecasting: principles and practice. </a:t>
            </a:r>
            <a:r>
              <a:rPr lang="en-US" dirty="0" err="1"/>
              <a:t>OTexts</a:t>
            </a:r>
            <a:r>
              <a:rPr lang="en-US" dirty="0"/>
              <a:t>: Melbourne, Australia. </a:t>
            </a:r>
            <a:r>
              <a:rPr lang="en-US" dirty="0">
                <a:hlinkClick r:id="rId2"/>
              </a:rPr>
              <a:t>http://otexts.org/fpp/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5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7_FY15 Enterprise identity theme">
  <a:themeElements>
    <a:clrScheme name="Custom 6">
      <a:dk1>
        <a:srgbClr val="505050"/>
      </a:dk1>
      <a:lt1>
        <a:sysClr val="window" lastClr="FFFFFF"/>
      </a:lt1>
      <a:dk2>
        <a:srgbClr val="0072C6"/>
      </a:dk2>
      <a:lt2>
        <a:srgbClr val="000000"/>
      </a:lt2>
      <a:accent1>
        <a:srgbClr val="107C10"/>
      </a:accent1>
      <a:accent2>
        <a:srgbClr val="FFB900"/>
      </a:accent2>
      <a:accent3>
        <a:srgbClr val="D83B01"/>
      </a:accent3>
      <a:accent4>
        <a:srgbClr val="00BCF2"/>
      </a:accent4>
      <a:accent5>
        <a:srgbClr val="002050"/>
      </a:accent5>
      <a:accent6>
        <a:srgbClr val="5C2D91"/>
      </a:accent6>
      <a:hlink>
        <a:srgbClr val="969696"/>
      </a:hlink>
      <a:folHlink>
        <a:srgbClr val="969696"/>
      </a:folHlink>
    </a:clrScheme>
    <a:fontScheme name="Segoe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ot="0" spcFirstLastPara="0" vertOverflow="overflow" horzOverflow="overflow" vert="horz" wrap="square" lIns="91440" tIns="91440" rIns="91440" bIns="91440" numCol="1" spcCol="0" rtlCol="0" fromWordArt="0" anchor="b" anchorCtr="0" forceAA="0" compatLnSpc="1">
        <a:prstTxWarp prst="textNoShape">
          <a:avLst/>
        </a:prstTxWarp>
        <a:noAutofit/>
      </a:bodyPr>
      <a:lstStyle>
        <a:defPPr algn="r">
          <a:defRPr sz="12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wrap="none" lIns="91440" tIns="91440" rIns="91440" bIns="91440" rtlCol="0" anchor="t">
        <a:noAutofit/>
      </a:bodyPr>
      <a:lstStyle>
        <a:defPPr marL="171450" indent="-171450">
          <a:buFont typeface="Wingdings" pitchFamily="2" charset="2"/>
          <a:buChar char="§"/>
          <a:defRPr sz="1600" dirty="0" err="1" smtClean="0">
            <a:latin typeface="Segoe UI" pitchFamily="34" charset="0"/>
            <a:ea typeface="Segoe UI" pitchFamily="34" charset="0"/>
            <a:cs typeface="Segoe UI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Y16 Data-Platform-University Presentation Template_16x9_Light_v03.potx" id="{58B4A1CF-F085-4ABA-94CC-F0D900AA051D}" vid="{BA652E2E-C4C6-4AAC-8989-B1AE7A7E16E1}"/>
    </a:ext>
  </a:extLst>
</a:theme>
</file>

<file path=ppt/theme/theme3.xml><?xml version="1.0" encoding="utf-8"?>
<a:theme xmlns:a="http://schemas.openxmlformats.org/drawingml/2006/main" name="5-50031_June-2016_Machine_Learning_Analytics_Data_Science_Conference_Template">
  <a:themeElements>
    <a:clrScheme name="June 2016 Machine Learning ADS Conf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A80000"/>
      </a:accent1>
      <a:accent2>
        <a:srgbClr val="00188F"/>
      </a:accent2>
      <a:accent3>
        <a:srgbClr val="32145A"/>
      </a:accent3>
      <a:accent4>
        <a:srgbClr val="002050"/>
      </a:accent4>
      <a:accent5>
        <a:srgbClr val="008272"/>
      </a:accent5>
      <a:accent6>
        <a:srgbClr val="D83B01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June-2016_Machine_Learning_Analytics_Data_Science_Conference_Template.potx" id="{70BF1D1B-C620-461F-A1BC-E3A6603D20FA}" vid="{13D8E489-FDD9-4070-A269-587E7932F85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36587</TotalTime>
  <Words>432</Words>
  <Application>Microsoft Office PowerPoint</Application>
  <PresentationFormat>Widescreen</PresentationFormat>
  <Paragraphs>126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5" baseType="lpstr">
      <vt:lpstr>Microsoft YaHei</vt:lpstr>
      <vt:lpstr>Arial</vt:lpstr>
      <vt:lpstr>Calibri</vt:lpstr>
      <vt:lpstr>Calibri Light</vt:lpstr>
      <vt:lpstr>Cambria Math</vt:lpstr>
      <vt:lpstr>Consolas</vt:lpstr>
      <vt:lpstr>Courier New</vt:lpstr>
      <vt:lpstr>Microsoft Sans Serif</vt:lpstr>
      <vt:lpstr>Segoe UI</vt:lpstr>
      <vt:lpstr>Segoe UI Light</vt:lpstr>
      <vt:lpstr>Segoe UI Semibold</vt:lpstr>
      <vt:lpstr>Times New Roman</vt:lpstr>
      <vt:lpstr>Wingdings</vt:lpstr>
      <vt:lpstr>Office Theme</vt:lpstr>
      <vt:lpstr>7_FY15 Enterprise identity theme</vt:lpstr>
      <vt:lpstr>5-50031_June-2016_Machine_Learning_Analytics_Data_Science_Conference_Template</vt:lpstr>
      <vt:lpstr>Parallel models: training many parallel models for hierarchical time series optimization</vt:lpstr>
      <vt:lpstr>Motivation</vt:lpstr>
      <vt:lpstr>Hierarchical Time Series (HTS) Example</vt:lpstr>
      <vt:lpstr>Real life example</vt:lpstr>
      <vt:lpstr>Search space complexity</vt:lpstr>
      <vt:lpstr>Iterative optimization</vt:lpstr>
      <vt:lpstr>RESULTS (LAST ROUND)   DEFAULT HIERARCHY VARYING PARAMETERS  Minimum MAPE:  6.789 %  Optimal historical window for top-down proportions:  3 months  Optimal method for distributing forecasts within the hierarchy:  Bottom-up  Optimal forecasting method:  Arima  Number of jobs:  84  Total execution time:  7.183 min. Average run execution time:  1.872 min.     DEFAULT PARAMETERS VARYING HIERARCHY  Minimum obtained MAPE:  6.789 %  Best vars to run statistical forecast on:   Commodity, Container Number of jobs:  200  Total execution time:  695.7 min.  Average run execution time:  144.6 min. </vt:lpstr>
      <vt:lpstr>Results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KDD Tutorial</dc:title>
  <dc:creator>Katherine Zhao</dc:creator>
  <cp:lastModifiedBy>Vanja Paunic</cp:lastModifiedBy>
  <cp:revision>1480</cp:revision>
  <dcterms:created xsi:type="dcterms:W3CDTF">2016-06-20T13:42:40Z</dcterms:created>
  <dcterms:modified xsi:type="dcterms:W3CDTF">2016-08-18T17:57:01Z</dcterms:modified>
</cp:coreProperties>
</file>

<file path=docProps/thumbnail.jpeg>
</file>